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Default Extension="gif" ContentType="image/gif"/>
  <Override PartName="/ppt/tags/tag3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96" r:id="rId2"/>
    <p:sldId id="256" r:id="rId3"/>
    <p:sldId id="264" r:id="rId4"/>
    <p:sldId id="265" r:id="rId5"/>
    <p:sldId id="257" r:id="rId6"/>
    <p:sldId id="258" r:id="rId7"/>
    <p:sldId id="266" r:id="rId8"/>
    <p:sldId id="267" r:id="rId9"/>
    <p:sldId id="268" r:id="rId10"/>
    <p:sldId id="269" r:id="rId11"/>
    <p:sldId id="270" r:id="rId12"/>
    <p:sldId id="272" r:id="rId13"/>
    <p:sldId id="292" r:id="rId14"/>
    <p:sldId id="273" r:id="rId15"/>
    <p:sldId id="274" r:id="rId16"/>
    <p:sldId id="275" r:id="rId17"/>
    <p:sldId id="276" r:id="rId18"/>
    <p:sldId id="277" r:id="rId19"/>
    <p:sldId id="278" r:id="rId20"/>
    <p:sldId id="293" r:id="rId21"/>
    <p:sldId id="281" r:id="rId22"/>
    <p:sldId id="290" r:id="rId23"/>
    <p:sldId id="279" r:id="rId24"/>
    <p:sldId id="280" r:id="rId25"/>
    <p:sldId id="291" r:id="rId26"/>
    <p:sldId id="283" r:id="rId27"/>
    <p:sldId id="284" r:id="rId28"/>
    <p:sldId id="285" r:id="rId29"/>
    <p:sldId id="294" r:id="rId30"/>
    <p:sldId id="286" r:id="rId31"/>
    <p:sldId id="282" r:id="rId32"/>
    <p:sldId id="287" r:id="rId33"/>
    <p:sldId id="295" r:id="rId34"/>
    <p:sldId id="289" r:id="rId35"/>
    <p:sldId id="297" r:id="rId36"/>
  </p:sldIdLst>
  <p:sldSz cx="9144000" cy="6858000" type="screen4x3"/>
  <p:notesSz cx="6858000" cy="9144000"/>
  <p:custShowLst>
    <p:custShow name="Custom Show 1" id="0">
      <p:sldLst>
        <p:sld r:id="rId3"/>
        <p:sld r:id="rId4"/>
        <p:sld r:id="rId5"/>
        <p:sld r:id="rId6"/>
        <p:sld r:id="rId7"/>
      </p:sldLst>
    </p:custShow>
  </p:custShowLst>
  <p:custDataLst>
    <p:tags r:id="rId38"/>
  </p:custDataLst>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AEB218"/>
    <a:srgbClr val="3F1E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8" autoAdjust="0"/>
    <p:restoredTop sz="94718" autoAdjust="0"/>
  </p:normalViewPr>
  <p:slideViewPr>
    <p:cSldViewPr>
      <p:cViewPr>
        <p:scale>
          <a:sx n="60" d="100"/>
          <a:sy n="60" d="100"/>
        </p:scale>
        <p:origin x="-1842" y="-6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E39824E-1506-4256-9B2C-7A2900DEB2E9}" type="datetimeFigureOut">
              <a:rPr lang="fr-FR"/>
              <a:pPr>
                <a:defRPr/>
              </a:pPr>
              <a:t>23/12/2015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046BD0A-266B-48CB-B82F-99E032ED647F}"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0A57CC2-8273-45C1-89AA-0B1099C06A6B}"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49B899A9-8A3C-4A74-8F47-57A043ADEF49}"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8888D3C5-AB23-4E61-9392-E41D50225509}"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0EC0B210-375D-4D8D-91B8-414D82FE284A}"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29AFBD79-6551-4B51-9B62-283B98EA141B}"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C13ABA7-5255-4D41-AAA2-38B3175AC172}"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EE33AC5-C768-4382-A407-E09AABE7381E}"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5143307-3CBD-490F-87E8-6AB08510E0AE}"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266CBF36-1E46-41F1-BAF8-9AA55C997C61}"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C8B505A-3E22-48F3-BBA5-1F4EE534353E}"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89E4ADFD-71CB-4F1A-B22E-4B291194640E}"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7EDE2D69-B4A7-4849-B8EF-2D5ED779405B}"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525449FA-E537-4B59-8139-6BF10F9EF94D}"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6985E4EE-8096-48B7-AA99-91FD4978B874}"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C4B7D61-E18B-4393-ACB2-630B2AF72777}"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CBC5B15-5E33-4648-B721-AA7385544F6F}"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A123DB54-285A-439F-B4C5-0B9DA3D1E6F0}"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433D00F-8C57-422D-B70D-14250127419D}" type="slidenum">
              <a:rPr lang="fr-FR" smtClean="0"/>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16200618-8A1E-4F04-8E97-053E4FB2D809}"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709C4B7D-8617-4404-8AED-14D5B2BEF860}"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5430B80-0B9E-4C4C-802E-C402A4BC2F30}"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C33B1C3-C7DB-4A4E-8B81-74BEEF380AC2}" type="slidenum">
              <a:rPr lang="fr-FR" smtClean="0"/>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1338E533-0652-4CA4-A840-DB0883E706DF}"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C9F84A5D-B214-44D9-BDB4-7F464369218A}" type="slidenum">
              <a:rPr lang="fr-FR" smtClean="0"/>
              <a:pPr>
                <a:defRPr/>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3C530B98-67F0-4D63-A206-E495DEE28034}" type="slidenum">
              <a:rPr lang="fr-FR" smtClean="0"/>
              <a:pPr>
                <a:defRPr/>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AB066AC5-2588-4DEE-9E93-643F1FCCD7BF}" type="slidenum">
              <a:rPr lang="fr-FR" smtClean="0"/>
              <a:pPr>
                <a:defRPr/>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F57B16DF-BE8A-407B-83CE-DEFA5CFE23CB}" type="slidenum">
              <a:rPr lang="fr-FR" smtClean="0"/>
              <a:pPr>
                <a:defRPr/>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15B15363-D61F-4601-9A9A-D8B4736B0366}" type="slidenum">
              <a:rPr lang="fr-FR" smtClean="0"/>
              <a:pPr>
                <a:defRPr/>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Slide Number Placeholder 3"/>
          <p:cNvSpPr>
            <a:spLocks noGrp="1"/>
          </p:cNvSpPr>
          <p:nvPr>
            <p:ph type="sldNum" sz="quarter" idx="5"/>
          </p:nvPr>
        </p:nvSpPr>
        <p:spPr/>
        <p:txBody>
          <a:bodyPr/>
          <a:lstStyle/>
          <a:p>
            <a:pPr>
              <a:defRPr/>
            </a:pPr>
            <a:fld id="{4C414C85-730F-47A0-B8C2-77AE0EB1AA4A}" type="slidenum">
              <a:rPr lang="fr-FR" smtClean="0"/>
              <a:pPr>
                <a:defRPr/>
              </a:pPr>
              <a:t>35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DBE769-96D1-4C0A-858D-56972E82A76F}" type="slidenum">
              <a:rPr lang="fr-FR" smtClean="0"/>
              <a:pPr fontAlgn="base">
                <a:spcBef>
                  <a:spcPct val="0"/>
                </a:spcBef>
                <a:spcAft>
                  <a:spcPct val="0"/>
                </a:spcAft>
                <a:defRPr/>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513BF9F5-D856-483B-88C9-453CABFBC1C8}"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E9920964-1921-4027-9670-C8665618A8CF}"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9AAC6F46-1FF5-428D-9100-02D7E6BD9B66}"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6E6E0C5B-8469-4A10-85E6-F27662CA9250}"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Slide Number Placeholder 3"/>
          <p:cNvSpPr>
            <a:spLocks noGrp="1"/>
          </p:cNvSpPr>
          <p:nvPr>
            <p:ph type="sldNum" sz="quarter" idx="5"/>
          </p:nvPr>
        </p:nvSpPr>
        <p:spPr/>
        <p:txBody>
          <a:bodyPr/>
          <a:lstStyle/>
          <a:p>
            <a:pPr>
              <a:defRPr/>
            </a:pPr>
            <a:fld id="{B44DB754-5377-4F79-B8A3-C2C743252ADD}"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78210DE9-0FA9-4097-8970-A7559955A82F}" type="datetimeFigureOut">
              <a:rPr lang="fr-FR"/>
              <a:pPr>
                <a:defRPr/>
              </a:pPr>
              <a:t>23/12/2015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32EF291-979B-43F2-AABD-CBF9A5514D19}" type="slidenum">
              <a:rPr lang="fr-FR"/>
              <a:pPr>
                <a:defRPr/>
              </a:pPr>
              <a:t>‹#›</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07535074-FEE4-4160-9C66-20D242E8A028}" type="datetimeFigureOut">
              <a:rPr lang="fr-FR"/>
              <a:pPr>
                <a:defRPr/>
              </a:pPr>
              <a:t>23/12/2015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880E1FA-82C2-4504-B30A-8E09AB21A8D1}" type="slidenum">
              <a:rPr lang="fr-FR"/>
              <a:pPr>
                <a:defRPr/>
              </a:pPr>
              <a:t>‹#›</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EF36331B-2C02-477F-B143-50EE0BFF2A18}" type="datetimeFigureOut">
              <a:rPr lang="fr-FR"/>
              <a:pPr>
                <a:defRPr/>
              </a:pPr>
              <a:t>23/12/2015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85D3A67-DF80-4890-B2E9-24E938DB886A}" type="slidenum">
              <a:rPr lang="fr-FR"/>
              <a:pPr>
                <a:defRPr/>
              </a:pPr>
              <a:t>‹#›</a:t>
            </a:fld>
            <a:endParaRPr lang="fr-F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E981B46F-E863-4385-A9F8-5761B0FF4EB7}" type="datetimeFigureOut">
              <a:rPr lang="fr-FR"/>
              <a:pPr>
                <a:defRPr/>
              </a:pPr>
              <a:t>23/12/2015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AF571F0-75A3-4C72-AFB9-37D9EAD40432}" type="slidenum">
              <a:rPr lang="fr-FR"/>
              <a:pPr>
                <a:defRPr/>
              </a:pPr>
              <a:t>‹#›</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50C8B9-07E7-4F4C-9D9E-CCE315636AA8}" type="datetimeFigureOut">
              <a:rPr lang="fr-FR"/>
              <a:pPr>
                <a:defRPr/>
              </a:pPr>
              <a:t>23/12/2015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B6BBD1A-21AA-4125-A0F4-A01185B0548C}" type="slidenum">
              <a:rPr lang="fr-FR"/>
              <a:pPr>
                <a:defRPr/>
              </a:pPr>
              <a:t>‹#›</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D76222F5-6B5B-4D79-9478-DDB9FCD00FB1}" type="datetimeFigureOut">
              <a:rPr lang="fr-FR"/>
              <a:pPr>
                <a:defRPr/>
              </a:pPr>
              <a:t>23/12/2015</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B71C7D1-9EBA-4DB2-907F-4F4BEF1A8DB8}" type="slidenum">
              <a:rPr lang="fr-FR"/>
              <a:pPr>
                <a:defRPr/>
              </a:pPr>
              <a:t>‹#›</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983244DE-B6C0-46A8-A15B-3D727166FB4A}" type="datetimeFigureOut">
              <a:rPr lang="fr-FR"/>
              <a:pPr>
                <a:defRPr/>
              </a:pPr>
              <a:t>23/12/2015</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7027D01-0073-48E9-99C4-ACA5B2198C11}" type="slidenum">
              <a:rPr lang="fr-FR"/>
              <a:pPr>
                <a:defRPr/>
              </a:pPr>
              <a:t>‹#›</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3DC3DFA6-C9AB-4F0E-B27C-38933BD36637}" type="datetimeFigureOut">
              <a:rPr lang="fr-FR"/>
              <a:pPr>
                <a:defRPr/>
              </a:pPr>
              <a:t>23/12/2015</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1B38EA1-6DAC-4B38-B0EE-2F649F3751AB}" type="slidenum">
              <a:rPr lang="fr-FR"/>
              <a:pPr>
                <a:defRPr/>
              </a:pPr>
              <a:t>‹#›</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87269F-FE23-427C-B1D6-1C0B319AC961}" type="datetimeFigureOut">
              <a:rPr lang="fr-FR"/>
              <a:pPr>
                <a:defRPr/>
              </a:pPr>
              <a:t>23/12/2015</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48DCE0DD-54DD-405C-A8D5-D419484BE0D3}" type="slidenum">
              <a:rPr lang="fr-FR"/>
              <a:pPr>
                <a:defRPr/>
              </a:pPr>
              <a:t>‹#›</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2D7C3B-4616-467C-965E-54BB57537937}" type="datetimeFigureOut">
              <a:rPr lang="fr-FR"/>
              <a:pPr>
                <a:defRPr/>
              </a:pPr>
              <a:t>23/12/2015</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33B7D32-2AB3-490B-8C1F-4E2A4199FC58}" type="slidenum">
              <a:rPr lang="fr-FR"/>
              <a:pPr>
                <a:defRPr/>
              </a:pPr>
              <a:t>‹#›</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8BB37-9A83-4327-A83A-8D76E67DF858}" type="datetimeFigureOut">
              <a:rPr lang="fr-FR"/>
              <a:pPr>
                <a:defRPr/>
              </a:pPr>
              <a:t>23/12/2015</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6D620CA-1DB1-4430-9412-F9601C3BDBD7}" type="slidenum">
              <a:rPr lang="fr-FR"/>
              <a:pPr>
                <a:defRPr/>
              </a:pPr>
              <a:t>‹#›</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B119D0F-8090-4FFF-A233-8D6EFA8220F1}" type="datetimeFigureOut">
              <a:rPr lang="fr-FR"/>
              <a:pPr>
                <a:defRPr/>
              </a:pPr>
              <a:t>23/12/2015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E8FC924-0E77-411A-9FE8-78B92EC4B044}"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Narin\Desktop\shahrvandyar\Din%20Din%20Wo%20(Little%20Child)22.wma" TargetMode="Externa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7.xml"/><Relationship Id="rId7" Type="http://schemas.openxmlformats.org/officeDocument/2006/relationships/audio" Target="../media/audio20.wav"/><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audio" Target="../media/audio19.wav"/><Relationship Id="rId11" Type="http://schemas.openxmlformats.org/officeDocument/2006/relationships/hyperlink" Target="mailto:scan@virustotal.com" TargetMode="External"/><Relationship Id="rId5" Type="http://schemas.openxmlformats.org/officeDocument/2006/relationships/audio" Target="../media/audio18.wav"/><Relationship Id="rId10" Type="http://schemas.openxmlformats.org/officeDocument/2006/relationships/image" Target="../media/image18.jpeg"/><Relationship Id="rId4" Type="http://schemas.openxmlformats.org/officeDocument/2006/relationships/notesSlide" Target="../notesSlides/notesSlide10.xml"/><Relationship Id="rId9" Type="http://schemas.openxmlformats.org/officeDocument/2006/relationships/hyperlink" Target="http://www.virustotal.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7.xml"/><Relationship Id="rId7" Type="http://schemas.openxmlformats.org/officeDocument/2006/relationships/audio" Target="../media/audio23.wav"/><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audio" Target="../media/audio22.wav"/><Relationship Id="rId5" Type="http://schemas.openxmlformats.org/officeDocument/2006/relationships/audio" Target="../media/audio21.wav"/><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gif"/><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audio" Target="../media/audio24.wav"/></Relationships>
</file>

<file path=ppt/slides/_rels/slide13.xml.rels><?xml version="1.0" encoding="UTF-8" standalone="yes"?>
<Relationships xmlns="http://schemas.openxmlformats.org/package/2006/relationships"><Relationship Id="rId8" Type="http://schemas.openxmlformats.org/officeDocument/2006/relationships/audio" Target="../media/audio30.wav"/><Relationship Id="rId3" Type="http://schemas.openxmlformats.org/officeDocument/2006/relationships/slideLayout" Target="../slideLayouts/slideLayout7.xml"/><Relationship Id="rId7" Type="http://schemas.openxmlformats.org/officeDocument/2006/relationships/audio" Target="../media/audio29.wav"/><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audio" Target="../media/audio28.wav"/><Relationship Id="rId5" Type="http://schemas.openxmlformats.org/officeDocument/2006/relationships/audio" Target="../media/audio27.wav"/><Relationship Id="rId4" Type="http://schemas.openxmlformats.org/officeDocument/2006/relationships/notesSlide" Target="../notesSlides/notesSlide13.xml"/><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33.wav"/><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audio" Target="../media/audio32.wav"/><Relationship Id="rId5" Type="http://schemas.openxmlformats.org/officeDocument/2006/relationships/audio" Target="../media/audio31.wav"/><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audio" Target="../media/audio36.wav"/><Relationship Id="rId3" Type="http://schemas.openxmlformats.org/officeDocument/2006/relationships/tags" Target="../tags/tag35.xml"/><Relationship Id="rId7" Type="http://schemas.openxmlformats.org/officeDocument/2006/relationships/audio" Target="../media/audio35.wav"/><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audio" Target="../media/audio34.wav"/><Relationship Id="rId5" Type="http://schemas.openxmlformats.org/officeDocument/2006/relationships/notesSlide" Target="../notesSlides/notesSlide15.xml"/><Relationship Id="rId10" Type="http://schemas.openxmlformats.org/officeDocument/2006/relationships/image" Target="../media/image23.jpeg"/><Relationship Id="rId4" Type="http://schemas.openxmlformats.org/officeDocument/2006/relationships/slideLayout" Target="../slideLayouts/slideLayout7.xml"/><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38.xml"/><Relationship Id="rId7" Type="http://schemas.openxmlformats.org/officeDocument/2006/relationships/audio" Target="../media/audio38.wav"/><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audio" Target="../media/audio37.wav"/><Relationship Id="rId5" Type="http://schemas.openxmlformats.org/officeDocument/2006/relationships/notesSlide" Target="../notesSlides/notesSlide16.xml"/><Relationship Id="rId10"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audio" Target="../media/audio41.wav"/><Relationship Id="rId3" Type="http://schemas.openxmlformats.org/officeDocument/2006/relationships/tags" Target="../tags/tag41.xml"/><Relationship Id="rId7" Type="http://schemas.openxmlformats.org/officeDocument/2006/relationships/audio" Target="../media/audio40.wav"/><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audio" Target="../media/audio39.wav"/><Relationship Id="rId11" Type="http://schemas.openxmlformats.org/officeDocument/2006/relationships/image" Target="../media/image29.jpeg"/><Relationship Id="rId5" Type="http://schemas.openxmlformats.org/officeDocument/2006/relationships/notesSlide" Target="../notesSlides/notesSlide17.xml"/><Relationship Id="rId10" Type="http://schemas.openxmlformats.org/officeDocument/2006/relationships/image" Target="../media/image28.jpeg"/><Relationship Id="rId4" Type="http://schemas.openxmlformats.org/officeDocument/2006/relationships/slideLayout" Target="../slideLayouts/slideLayout7.xml"/><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18.xml"/><Relationship Id="rId7" Type="http://schemas.openxmlformats.org/officeDocument/2006/relationships/audio" Target="../media/audio11.wav"/><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audio" Target="../media/audio43.wav"/><Relationship Id="rId5" Type="http://schemas.openxmlformats.org/officeDocument/2006/relationships/audio" Target="../media/audio42.wav"/><Relationship Id="rId4" Type="http://schemas.openxmlformats.org/officeDocument/2006/relationships/audio" Target="../media/audio6.wav"/></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7.xml"/><Relationship Id="rId7" Type="http://schemas.openxmlformats.org/officeDocument/2006/relationships/image" Target="../media/image3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audio" Target="../media/audio44.wav"/><Relationship Id="rId5" Type="http://schemas.openxmlformats.org/officeDocument/2006/relationships/audio" Target="../media/audio5.wav"/><Relationship Id="rId4" Type="http://schemas.openxmlformats.org/officeDocument/2006/relationships/notesSlide" Target="../notesSlides/notesSlide19.xml"/><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jpeg"/><Relationship Id="rId3" Type="http://schemas.openxmlformats.org/officeDocument/2006/relationships/tags" Target="../tags/tag5.xml"/><Relationship Id="rId7" Type="http://schemas.openxmlformats.org/officeDocument/2006/relationships/audio" Target="../media/audio2.wav"/><Relationship Id="rId12" Type="http://schemas.openxmlformats.org/officeDocument/2006/relationships/image" Target="../media/image2.w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audio" Target="../media/audio1.wav"/><Relationship Id="rId11" Type="http://schemas.openxmlformats.org/officeDocument/2006/relationships/audio" Target="../media/audio6.wav"/><Relationship Id="rId5" Type="http://schemas.openxmlformats.org/officeDocument/2006/relationships/notesSlide" Target="../notesSlides/notesSlide2.xml"/><Relationship Id="rId10" Type="http://schemas.openxmlformats.org/officeDocument/2006/relationships/audio" Target="../media/audio5.wav"/><Relationship Id="rId4" Type="http://schemas.openxmlformats.org/officeDocument/2006/relationships/slideLayout" Target="../slideLayouts/slideLayout7.xml"/><Relationship Id="rId9" Type="http://schemas.openxmlformats.org/officeDocument/2006/relationships/audio" Target="../media/audio4.wav"/><Relationship Id="rId1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33.jpeg"/><Relationship Id="rId4" Type="http://schemas.openxmlformats.org/officeDocument/2006/relationships/audio" Target="../media/audio5.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34.jpeg"/><Relationship Id="rId5" Type="http://schemas.openxmlformats.org/officeDocument/2006/relationships/audio" Target="../media/audio46.wav"/><Relationship Id="rId4" Type="http://schemas.openxmlformats.org/officeDocument/2006/relationships/audio" Target="../media/audio45.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35.jpeg"/><Relationship Id="rId5" Type="http://schemas.openxmlformats.org/officeDocument/2006/relationships/audio" Target="../media/audio5.wav"/><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3.xml"/><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37.jpeg"/><Relationship Id="rId5" Type="http://schemas.openxmlformats.org/officeDocument/2006/relationships/audio" Target="../media/audio5.wav"/><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40.gif"/><Relationship Id="rId5" Type="http://schemas.openxmlformats.org/officeDocument/2006/relationships/audio" Target="../media/audio5.wav"/><Relationship Id="rId4" Type="http://schemas.openxmlformats.org/officeDocument/2006/relationships/audio" Target="../media/audio11.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41.jpeg"/><Relationship Id="rId4" Type="http://schemas.openxmlformats.org/officeDocument/2006/relationships/audio" Target="../media/audio42.wav"/></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6.xml"/><Relationship Id="rId7"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6.wav"/></Relationships>
</file>

<file path=ppt/slides/_rels/slide27.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slideLayout" Target="../slideLayouts/slideLayout7.xml"/><Relationship Id="rId7" Type="http://schemas.openxmlformats.org/officeDocument/2006/relationships/audio" Target="../media/audio43.wav"/><Relationship Id="rId12" Type="http://schemas.openxmlformats.org/officeDocument/2006/relationships/image" Target="../media/image14.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audio" Target="../media/audio2.wav"/><Relationship Id="rId11" Type="http://schemas.openxmlformats.org/officeDocument/2006/relationships/image" Target="../media/image46.jpeg"/><Relationship Id="rId5" Type="http://schemas.openxmlformats.org/officeDocument/2006/relationships/audio" Target="../media/audio11.wav"/><Relationship Id="rId10" Type="http://schemas.openxmlformats.org/officeDocument/2006/relationships/image" Target="../media/image45.jpeg"/><Relationship Id="rId4" Type="http://schemas.openxmlformats.org/officeDocument/2006/relationships/notesSlide" Target="../notesSlides/notesSlide27.xml"/><Relationship Id="rId9" Type="http://schemas.openxmlformats.org/officeDocument/2006/relationships/image" Target="../media/image44.jpe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8.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audio" Target="../media/audio2.wav"/><Relationship Id="rId5" Type="http://schemas.openxmlformats.org/officeDocument/2006/relationships/audio" Target="../media/audio11.wav"/><Relationship Id="rId4" Type="http://schemas.openxmlformats.org/officeDocument/2006/relationships/audio" Target="../media/audio43.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49.jpeg"/><Relationship Id="rId5" Type="http://schemas.openxmlformats.org/officeDocument/2006/relationships/audio" Target="../media/audio5.wav"/><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3.jpeg"/><Relationship Id="rId3" Type="http://schemas.openxmlformats.org/officeDocument/2006/relationships/tags" Target="../tags/tag8.xml"/><Relationship Id="rId7" Type="http://schemas.openxmlformats.org/officeDocument/2006/relationships/audio" Target="../media/audio7.wav"/><Relationship Id="rId12"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11" Type="http://schemas.openxmlformats.org/officeDocument/2006/relationships/image" Target="../media/image5.jpeg"/><Relationship Id="rId5" Type="http://schemas.openxmlformats.org/officeDocument/2006/relationships/slideLayout" Target="../slideLayouts/slideLayout1.xml"/><Relationship Id="rId10" Type="http://schemas.openxmlformats.org/officeDocument/2006/relationships/audio" Target="../media/audio10.wav"/><Relationship Id="rId4" Type="http://schemas.openxmlformats.org/officeDocument/2006/relationships/tags" Target="../tags/tag9.xml"/><Relationship Id="rId9" Type="http://schemas.openxmlformats.org/officeDocument/2006/relationships/audio" Target="../media/audio9.wav"/></Relationships>
</file>

<file path=ppt/slides/_rels/slide30.xml.rels><?xml version="1.0" encoding="UTF-8" standalone="yes"?>
<Relationships xmlns="http://schemas.openxmlformats.org/package/2006/relationships"><Relationship Id="rId8" Type="http://schemas.openxmlformats.org/officeDocument/2006/relationships/hyperlink" Target="http://www.fasebook.com/" TargetMode="External"/><Relationship Id="rId3" Type="http://schemas.openxmlformats.org/officeDocument/2006/relationships/notesSlide" Target="../notesSlides/notesSlide30.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audio" Target="../media/audio43.wav"/><Relationship Id="rId5" Type="http://schemas.openxmlformats.org/officeDocument/2006/relationships/audio" Target="../media/audio6.wav"/><Relationship Id="rId4" Type="http://schemas.openxmlformats.org/officeDocument/2006/relationships/audio" Target="../media/audio47.wav"/><Relationship Id="rId9" Type="http://schemas.openxmlformats.org/officeDocument/2006/relationships/hyperlink" Target="http://www.facebook.co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31.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audio" Target="../media/audio5.wav"/><Relationship Id="rId5" Type="http://schemas.openxmlformats.org/officeDocument/2006/relationships/audio" Target="../media/audio44.wav"/><Relationship Id="rId4" Type="http://schemas.openxmlformats.org/officeDocument/2006/relationships/audio" Target="../media/audio43.wav"/></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notesSlide" Target="../notesSlides/notesSlide32.xml"/><Relationship Id="rId7"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audio" Target="../media/audio5.wav"/><Relationship Id="rId5" Type="http://schemas.openxmlformats.org/officeDocument/2006/relationships/audio" Target="../media/audio2.wav"/><Relationship Id="rId4" Type="http://schemas.openxmlformats.org/officeDocument/2006/relationships/audio" Target="../media/audio11.wav"/></Relationships>
</file>

<file path=ppt/slides/_rels/slide3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notesSlide" Target="../notesSlides/notesSlide33.xml"/><Relationship Id="rId7"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audio" Target="../media/audio44.wav"/><Relationship Id="rId5" Type="http://schemas.openxmlformats.org/officeDocument/2006/relationships/audio" Target="../media/audio43.wav"/><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notesSlide" Target="../notesSlides/notesSlide34.xml"/><Relationship Id="rId7"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audio" Target="../media/audio50.wav"/><Relationship Id="rId5" Type="http://schemas.openxmlformats.org/officeDocument/2006/relationships/audio" Target="../media/audio49.wav"/><Relationship Id="rId4" Type="http://schemas.openxmlformats.org/officeDocument/2006/relationships/audio" Target="../media/audio48.wav"/><Relationship Id="rId9"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tags" Target="../tags/tag12.xml"/><Relationship Id="rId7" Type="http://schemas.openxmlformats.org/officeDocument/2006/relationships/audio" Target="../media/audio4.wav"/><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audio" Target="../media/audio1.wav"/><Relationship Id="rId5" Type="http://schemas.openxmlformats.org/officeDocument/2006/relationships/notesSlide" Target="../notesSlides/notesSlide4.xml"/><Relationship Id="rId10" Type="http://schemas.openxmlformats.org/officeDocument/2006/relationships/image" Target="../media/image3.jpeg"/><Relationship Id="rId4" Type="http://schemas.openxmlformats.org/officeDocument/2006/relationships/slideLayout" Target="../slideLayouts/slideLayout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slideLayout" Target="../slideLayouts/slideLayout1.xml"/><Relationship Id="rId7" Type="http://schemas.openxmlformats.org/officeDocument/2006/relationships/audio" Target="../media/audio4.wav"/><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audio11.wav"/><Relationship Id="rId5" Type="http://schemas.openxmlformats.org/officeDocument/2006/relationships/audio" Target="../media/audio1.wav"/><Relationship Id="rId10" Type="http://schemas.openxmlformats.org/officeDocument/2006/relationships/image" Target="../media/image8.jpeg"/><Relationship Id="rId4" Type="http://schemas.openxmlformats.org/officeDocument/2006/relationships/notesSlide" Target="../notesSlides/notesSlide5.xml"/><Relationship Id="rId9" Type="http://schemas.openxmlformats.org/officeDocument/2006/relationships/audio" Target="../media/audio5.wav"/></Relationships>
</file>

<file path=ppt/slides/_rels/slide6.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notesSlide" Target="../notesSlides/notesSlide6.xml"/><Relationship Id="rId7" Type="http://schemas.openxmlformats.org/officeDocument/2006/relationships/audio" Target="../media/audio15.wav"/><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audio" Target="../media/audio14.wav"/><Relationship Id="rId5" Type="http://schemas.openxmlformats.org/officeDocument/2006/relationships/audio" Target="../media/audio13.wav"/><Relationship Id="rId10" Type="http://schemas.openxmlformats.org/officeDocument/2006/relationships/image" Target="../media/image9.jpeg"/><Relationship Id="rId4" Type="http://schemas.openxmlformats.org/officeDocument/2006/relationships/audio" Target="../media/audio12.wav"/><Relationship Id="rId9" Type="http://schemas.openxmlformats.org/officeDocument/2006/relationships/audio" Target="../media/audio17.wav"/></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slideLayout" Target="../slideLayouts/slideLayout7.xml"/><Relationship Id="rId7" Type="http://schemas.openxmlformats.org/officeDocument/2006/relationships/audio" Target="../media/audio2.wav"/><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audio" Target="../media/audio4.wav"/><Relationship Id="rId5" Type="http://schemas.openxmlformats.org/officeDocument/2006/relationships/audio" Target="../media/audio1.wav"/><Relationship Id="rId10" Type="http://schemas.openxmlformats.org/officeDocument/2006/relationships/image" Target="../media/image10.jpeg"/><Relationship Id="rId4" Type="http://schemas.openxmlformats.org/officeDocument/2006/relationships/notesSlide" Target="../notesSlides/notesSlide7.xml"/><Relationship Id="rId9" Type="http://schemas.openxmlformats.org/officeDocument/2006/relationships/audio" Target="../media/audio11.wav"/></Relationships>
</file>

<file path=ppt/slides/_rels/slide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4.jpeg"/><Relationship Id="rId3" Type="http://schemas.openxmlformats.org/officeDocument/2006/relationships/tags" Target="../tags/tag20.xml"/><Relationship Id="rId7" Type="http://schemas.openxmlformats.org/officeDocument/2006/relationships/audio" Target="../media/audio1.wav"/><Relationship Id="rId12" Type="http://schemas.openxmlformats.org/officeDocument/2006/relationships/image" Target="../media/image13.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8.xml"/><Relationship Id="rId11" Type="http://schemas.openxmlformats.org/officeDocument/2006/relationships/image" Target="../media/image12.jpeg"/><Relationship Id="rId5" Type="http://schemas.openxmlformats.org/officeDocument/2006/relationships/slideLayout" Target="../slideLayouts/slideLayout7.xml"/><Relationship Id="rId10" Type="http://schemas.openxmlformats.org/officeDocument/2006/relationships/image" Target="../media/image11.jpeg"/><Relationship Id="rId4" Type="http://schemas.openxmlformats.org/officeDocument/2006/relationships/tags" Target="../tags/tag21.xml"/><Relationship Id="rId9" Type="http://schemas.openxmlformats.org/officeDocument/2006/relationships/audio" Target="../media/audio6.wav"/></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7.xml"/><Relationship Id="rId7" Type="http://schemas.openxmlformats.org/officeDocument/2006/relationships/audio" Target="../media/audio11.wav"/><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audio" Target="../media/audio6.wav"/><Relationship Id="rId5" Type="http://schemas.openxmlformats.org/officeDocument/2006/relationships/audio" Target="../media/audio1.wav"/><Relationship Id="rId4" Type="http://schemas.openxmlformats.org/officeDocument/2006/relationships/notesSlide" Target="../notesSlides/notesSlide9.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5000"/>
          </a:schemeClr>
        </a:solidFill>
        <a:effectLst/>
      </p:bgPr>
    </p:bg>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0" y="2143116"/>
            <a:ext cx="8820150" cy="2677656"/>
          </a:xfrm>
          <a:prstGeom prst="rect">
            <a:avLst/>
          </a:prstGeom>
          <a:noFill/>
          <a:ln w="9525">
            <a:noFill/>
            <a:miter lim="800000"/>
            <a:headEnd/>
            <a:tailEnd/>
          </a:ln>
        </p:spPr>
        <p:txBody>
          <a:bodyPr>
            <a:spAutoFit/>
          </a:bodyPr>
          <a:lstStyle/>
          <a:p>
            <a:pPr algn="ctr" rtl="1"/>
            <a:r>
              <a:rPr lang="fa-IR" sz="6600" dirty="0">
                <a:solidFill>
                  <a:srgbClr val="C00000"/>
                </a:solidFill>
                <a:cs typeface="B Nazanin" pitchFamily="2" charset="-78"/>
              </a:rPr>
              <a:t>چگونه ارتباط امن در اینترنت </a:t>
            </a:r>
            <a:endParaRPr lang="en-US" sz="6600" dirty="0" smtClean="0">
              <a:solidFill>
                <a:srgbClr val="C00000"/>
              </a:solidFill>
              <a:cs typeface="B Nazanin" pitchFamily="2" charset="-78"/>
            </a:endParaRPr>
          </a:p>
          <a:p>
            <a:pPr algn="ctr" rtl="1"/>
            <a:r>
              <a:rPr lang="fa-IR" sz="6600" dirty="0" smtClean="0">
                <a:solidFill>
                  <a:srgbClr val="C00000"/>
                </a:solidFill>
                <a:cs typeface="B Nazanin" pitchFamily="2" charset="-78"/>
              </a:rPr>
              <a:t>داشته </a:t>
            </a:r>
            <a:r>
              <a:rPr lang="fa-IR" sz="6600" dirty="0">
                <a:solidFill>
                  <a:srgbClr val="C00000"/>
                </a:solidFill>
                <a:cs typeface="B Nazanin" pitchFamily="2" charset="-78"/>
              </a:rPr>
              <a:t>باشیم؟!</a:t>
            </a:r>
          </a:p>
          <a:p>
            <a:r>
              <a:rPr lang="fa-IR" dirty="0"/>
              <a:t/>
            </a:r>
            <a:br>
              <a:rPr lang="fa-IR" dirty="0"/>
            </a:br>
            <a:endParaRPr lang="fr-FR" dirty="0"/>
          </a:p>
        </p:txBody>
      </p:sp>
      <p:pic>
        <p:nvPicPr>
          <p:cNvPr id="8" name="Din Din Wo (Little Child)22.wma">
            <a:hlinkClick r:id="" action="ppaction://media"/>
          </p:cNvPr>
          <p:cNvPicPr>
            <a:picLocks noRot="1" noChangeAspect="1"/>
          </p:cNvPicPr>
          <p:nvPr>
            <a:audioFile r:link="rId2"/>
          </p:nvPr>
        </p:nvPicPr>
        <p:blipFill>
          <a:blip r:embed="rId5" cstate="print"/>
          <a:srcRect/>
          <a:stretch>
            <a:fillRect/>
          </a:stretch>
        </p:blipFill>
        <p:spPr bwMode="auto">
          <a:xfrm>
            <a:off x="250825" y="6553200"/>
            <a:ext cx="304800" cy="304800"/>
          </a:xfrm>
          <a:prstGeom prst="rect">
            <a:avLst/>
          </a:prstGeom>
          <a:noFill/>
          <a:ln w="9525">
            <a:noFill/>
            <a:miter lim="800000"/>
            <a:headEnd/>
            <a:tailEnd/>
          </a:ln>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491" fill="hold"/>
                                        <p:tgtEl>
                                          <p:spTgt spid="8"/>
                                        </p:tgtEl>
                                      </p:cBhvr>
                                    </p:cmd>
                                  </p:childTnLst>
                                </p:cTn>
                              </p:par>
                              <p:par>
                                <p:cTn id="7" presetID="34" presetClass="emph" presetSubtype="0" fill="hold" nodeType="withEffect">
                                  <p:stCondLst>
                                    <p:cond delay="9000"/>
                                  </p:stCondLst>
                                  <p:iterate type="lt">
                                    <p:tmPct val="10000"/>
                                  </p:iterate>
                                  <p:childTnLst>
                                    <p:animMotion origin="layout" path="M 0.0 0.0 L 0.0 -0.07213" pathEditMode="relative" ptsTypes="">
                                      <p:cBhvr>
                                        <p:cTn id="8" dur="250" accel="50000" decel="50000" autoRev="1" fill="hold">
                                          <p:stCondLst>
                                            <p:cond delay="0"/>
                                          </p:stCondLst>
                                        </p:cTn>
                                        <p:tgtEl>
                                          <p:spTgt spid="11">
                                            <p:txEl>
                                              <p:pRg st="0" end="0"/>
                                            </p:txEl>
                                          </p:spTgt>
                                        </p:tgtEl>
                                        <p:attrNameLst>
                                          <p:attrName>ppt_x</p:attrName>
                                          <p:attrName>ppt_y</p:attrName>
                                        </p:attrNameLst>
                                      </p:cBhvr>
                                    </p:animMotion>
                                    <p:animRot by="1500000">
                                      <p:cBhvr>
                                        <p:cTn id="9" dur="125" fill="hold">
                                          <p:stCondLst>
                                            <p:cond delay="0"/>
                                          </p:stCondLst>
                                        </p:cTn>
                                        <p:tgtEl>
                                          <p:spTgt spid="11">
                                            <p:txEl>
                                              <p:pRg st="0" end="0"/>
                                            </p:txEl>
                                          </p:spTgt>
                                        </p:tgtEl>
                                        <p:attrNameLst>
                                          <p:attrName>r</p:attrName>
                                        </p:attrNameLst>
                                      </p:cBhvr>
                                    </p:animRot>
                                    <p:animRot by="-1500000">
                                      <p:cBhvr>
                                        <p:cTn id="10" dur="125" fill="hold">
                                          <p:stCondLst>
                                            <p:cond delay="125"/>
                                          </p:stCondLst>
                                        </p:cTn>
                                        <p:tgtEl>
                                          <p:spTgt spid="11">
                                            <p:txEl>
                                              <p:pRg st="0" end="0"/>
                                            </p:txEl>
                                          </p:spTgt>
                                        </p:tgtEl>
                                        <p:attrNameLst>
                                          <p:attrName>r</p:attrName>
                                        </p:attrNameLst>
                                      </p:cBhvr>
                                    </p:animRot>
                                    <p:animRot by="-1500000">
                                      <p:cBhvr>
                                        <p:cTn id="11" dur="125" fill="hold">
                                          <p:stCondLst>
                                            <p:cond delay="250"/>
                                          </p:stCondLst>
                                        </p:cTn>
                                        <p:tgtEl>
                                          <p:spTgt spid="11">
                                            <p:txEl>
                                              <p:pRg st="0" end="0"/>
                                            </p:txEl>
                                          </p:spTgt>
                                        </p:tgtEl>
                                        <p:attrNameLst>
                                          <p:attrName>r</p:attrName>
                                        </p:attrNameLst>
                                      </p:cBhvr>
                                    </p:animRot>
                                    <p:animRot by="1500000">
                                      <p:cBhvr>
                                        <p:cTn id="12" dur="125" fill="hold">
                                          <p:stCondLst>
                                            <p:cond delay="375"/>
                                          </p:stCondLst>
                                        </p:cTn>
                                        <p:tgtEl>
                                          <p:spTgt spid="11">
                                            <p:txEl>
                                              <p:pRg st="0" end="0"/>
                                            </p:txEl>
                                          </p:spTgt>
                                        </p:tgtEl>
                                        <p:attrNameLst>
                                          <p:attrName>r</p:attrName>
                                        </p:attrNameLst>
                                      </p:cBhvr>
                                    </p:animRot>
                                  </p:childTnLst>
                                </p:cTn>
                              </p:par>
                              <p:par>
                                <p:cTn id="13" presetID="34" presetClass="emph" presetSubtype="0" fill="hold" nodeType="withEffect">
                                  <p:stCondLst>
                                    <p:cond delay="9000"/>
                                  </p:stCondLst>
                                  <p:iterate type="lt">
                                    <p:tmPct val="10000"/>
                                  </p:iterate>
                                  <p:childTnLst>
                                    <p:animMotion origin="layout" path="M 0.0 0.0 L 0.0 -0.07213" pathEditMode="relative" ptsTypes="">
                                      <p:cBhvr>
                                        <p:cTn id="14" dur="250" accel="50000" decel="50000" autoRev="1" fill="hold">
                                          <p:stCondLst>
                                            <p:cond delay="0"/>
                                          </p:stCondLst>
                                        </p:cTn>
                                        <p:tgtEl>
                                          <p:spTgt spid="11">
                                            <p:txEl>
                                              <p:pRg st="1" end="1"/>
                                            </p:txEl>
                                          </p:spTgt>
                                        </p:tgtEl>
                                        <p:attrNameLst>
                                          <p:attrName>ppt_x</p:attrName>
                                          <p:attrName>ppt_y</p:attrName>
                                        </p:attrNameLst>
                                      </p:cBhvr>
                                    </p:animMotion>
                                    <p:animRot by="1500000">
                                      <p:cBhvr>
                                        <p:cTn id="15" dur="125" fill="hold">
                                          <p:stCondLst>
                                            <p:cond delay="0"/>
                                          </p:stCondLst>
                                        </p:cTn>
                                        <p:tgtEl>
                                          <p:spTgt spid="11">
                                            <p:txEl>
                                              <p:pRg st="1" end="1"/>
                                            </p:txEl>
                                          </p:spTgt>
                                        </p:tgtEl>
                                        <p:attrNameLst>
                                          <p:attrName>r</p:attrName>
                                        </p:attrNameLst>
                                      </p:cBhvr>
                                    </p:animRot>
                                    <p:animRot by="-1500000">
                                      <p:cBhvr>
                                        <p:cTn id="16" dur="125" fill="hold">
                                          <p:stCondLst>
                                            <p:cond delay="125"/>
                                          </p:stCondLst>
                                        </p:cTn>
                                        <p:tgtEl>
                                          <p:spTgt spid="11">
                                            <p:txEl>
                                              <p:pRg st="1" end="1"/>
                                            </p:txEl>
                                          </p:spTgt>
                                        </p:tgtEl>
                                        <p:attrNameLst>
                                          <p:attrName>r</p:attrName>
                                        </p:attrNameLst>
                                      </p:cBhvr>
                                    </p:animRot>
                                    <p:animRot by="-1500000">
                                      <p:cBhvr>
                                        <p:cTn id="17" dur="125" fill="hold">
                                          <p:stCondLst>
                                            <p:cond delay="250"/>
                                          </p:stCondLst>
                                        </p:cTn>
                                        <p:tgtEl>
                                          <p:spTgt spid="11">
                                            <p:txEl>
                                              <p:pRg st="1" end="1"/>
                                            </p:txEl>
                                          </p:spTgt>
                                        </p:tgtEl>
                                        <p:attrNameLst>
                                          <p:attrName>r</p:attrName>
                                        </p:attrNameLst>
                                      </p:cBhvr>
                                    </p:animRot>
                                    <p:animRot by="1500000">
                                      <p:cBhvr>
                                        <p:cTn id="18" dur="125" fill="hold">
                                          <p:stCondLst>
                                            <p:cond delay="375"/>
                                          </p:stCondLst>
                                        </p:cTn>
                                        <p:tgtEl>
                                          <p:spTgt spid="11">
                                            <p:txEl>
                                              <p:pRg st="1" end="1"/>
                                            </p:txEl>
                                          </p:spTgt>
                                        </p:tgtEl>
                                        <p:attrNameLst>
                                          <p:attrName>r</p:attrName>
                                        </p:attrNameLst>
                                      </p:cBhvr>
                                    </p:animRot>
                                  </p:childTnLst>
                                </p:cTn>
                              </p:par>
                              <p:par>
                                <p:cTn id="19" presetID="42" presetClass="exit" presetSubtype="0" fill="hold" grpId="0" nodeType="withEffect">
                                  <p:stCondLst>
                                    <p:cond delay="1000"/>
                                  </p:stCondLst>
                                  <p:iterate type="lt">
                                    <p:tmPct val="0"/>
                                  </p:iterate>
                                  <p:childTnLst>
                                    <p:animEffect transition="out" filter="fade">
                                      <p:cBhvr>
                                        <p:cTn id="20" dur="1000"/>
                                        <p:tgtEl>
                                          <p:spTgt spid="11">
                                            <p:txEl>
                                              <p:pRg st="0" end="0"/>
                                            </p:txEl>
                                          </p:spTgt>
                                        </p:tgtEl>
                                      </p:cBhvr>
                                    </p:animEffect>
                                    <p:anim calcmode="lin" valueType="num">
                                      <p:cBhvr>
                                        <p:cTn id="21"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11">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11">
                                            <p:txEl>
                                              <p:pRg st="0" end="0"/>
                                            </p:txEl>
                                          </p:spTgt>
                                        </p:tgtEl>
                                        <p:attrNameLst>
                                          <p:attrName>style.visibility</p:attrName>
                                        </p:attrNameLst>
                                      </p:cBhvr>
                                      <p:to>
                                        <p:strVal val="hidden"/>
                                      </p:to>
                                    </p:set>
                                  </p:childTnLst>
                                </p:cTn>
                              </p:par>
                              <p:par>
                                <p:cTn id="24" presetID="42" presetClass="exit" presetSubtype="0" fill="hold" grpId="0" nodeType="withEffect">
                                  <p:stCondLst>
                                    <p:cond delay="1000"/>
                                  </p:stCondLst>
                                  <p:iterate type="lt">
                                    <p:tmPct val="0"/>
                                  </p:iterate>
                                  <p:childTnLst>
                                    <p:animEffect transition="out" filter="fade">
                                      <p:cBhvr>
                                        <p:cTn id="25" dur="1000"/>
                                        <p:tgtEl>
                                          <p:spTgt spid="11">
                                            <p:txEl>
                                              <p:pRg st="1" end="1"/>
                                            </p:txEl>
                                          </p:spTgt>
                                        </p:tgtEl>
                                      </p:cBhvr>
                                    </p:animEffect>
                                    <p:anim calcmode="lin" valueType="num">
                                      <p:cBhvr>
                                        <p:cTn id="26" dur="1000"/>
                                        <p:tgtEl>
                                          <p:spTgt spid="11">
                                            <p:txEl>
                                              <p:pRg st="1" end="1"/>
                                            </p:txEl>
                                          </p:spTgt>
                                        </p:tgtEl>
                                        <p:attrNameLst>
                                          <p:attrName>ppt_x</p:attrName>
                                        </p:attrNameLst>
                                      </p:cBhvr>
                                      <p:tavLst>
                                        <p:tav tm="0">
                                          <p:val>
                                            <p:strVal val="ppt_x"/>
                                          </p:val>
                                        </p:tav>
                                        <p:tav tm="100000">
                                          <p:val>
                                            <p:strVal val="ppt_x"/>
                                          </p:val>
                                        </p:tav>
                                      </p:tavLst>
                                    </p:anim>
                                    <p:anim calcmode="lin" valueType="num">
                                      <p:cBhvr>
                                        <p:cTn id="27" dur="1000"/>
                                        <p:tgtEl>
                                          <p:spTgt spid="11">
                                            <p:txEl>
                                              <p:pRg st="1" end="1"/>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1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alphaModFix amt="12000"/>
            <a:lum/>
          </a:blip>
          <a:srcRect/>
          <a:stretch>
            <a:fillRect l="-35000" t="-39000" r="-9000" b="-12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55650" y="1557338"/>
            <a:ext cx="7777163" cy="1663700"/>
          </a:xfrm>
          <a:prstGeom prst="rect">
            <a:avLst/>
          </a:prstGeom>
          <a:noFill/>
          <a:ln w="9525">
            <a:noFill/>
            <a:miter lim="800000"/>
            <a:headEnd/>
            <a:tailEnd/>
          </a:ln>
        </p:spPr>
        <p:txBody>
          <a:bodyPr>
            <a:spAutoFit/>
          </a:bodyPr>
          <a:lstStyle/>
          <a:p>
            <a:pPr algn="just" rtl="1">
              <a:lnSpc>
                <a:spcPct val="150000"/>
              </a:lnSpc>
            </a:pPr>
            <a:r>
              <a:rPr lang="fa-IR" sz="1400">
                <a:latin typeface="Tahoma" pitchFamily="34" charset="0"/>
                <a:cs typeface="Tahoma" pitchFamily="34" charset="0"/>
              </a:rPr>
              <a:t>کافیست: لینک فایلی را که می خواهید دانلود کنید، در قسمت "</a:t>
            </a:r>
            <a:r>
              <a:rPr lang="en-US" sz="1200" b="1">
                <a:latin typeface="Tahoma" pitchFamily="34" charset="0"/>
                <a:cs typeface="Tahoma" pitchFamily="34" charset="0"/>
              </a:rPr>
              <a:t>submit a URL</a:t>
            </a:r>
            <a:r>
              <a:rPr lang="fa-IR" sz="1400">
                <a:latin typeface="Tahoma" pitchFamily="34" charset="0"/>
                <a:cs typeface="Tahoma" pitchFamily="34" charset="0"/>
              </a:rPr>
              <a:t>"سایت </a:t>
            </a:r>
            <a:r>
              <a:rPr lang="en-US" sz="1400">
                <a:latin typeface="Tahoma" pitchFamily="34" charset="0"/>
                <a:cs typeface="Tahoma" pitchFamily="34" charset="0"/>
                <a:hlinkClick r:id="rId9"/>
              </a:rPr>
              <a:t>www.virustotal.com</a:t>
            </a:r>
            <a:r>
              <a:rPr lang="en-US" sz="1400">
                <a:latin typeface="Tahoma" pitchFamily="34" charset="0"/>
                <a:cs typeface="Tahoma" pitchFamily="34" charset="0"/>
              </a:rPr>
              <a:t> </a:t>
            </a:r>
            <a:r>
              <a:rPr lang="fa-IR" sz="1400">
                <a:latin typeface="Tahoma" pitchFamily="34" charset="0"/>
                <a:cs typeface="Tahoma" pitchFamily="34" charset="0"/>
              </a:rPr>
              <a:t> وارد کرده و سپس </a:t>
            </a:r>
            <a:r>
              <a:rPr lang="en-US" sz="1200" b="1">
                <a:latin typeface="Tahoma" pitchFamily="34" charset="0"/>
                <a:cs typeface="Tahoma" pitchFamily="34" charset="0"/>
              </a:rPr>
              <a:t>Enter </a:t>
            </a:r>
            <a:r>
              <a:rPr lang="fa-IR" sz="1400">
                <a:latin typeface="Tahoma" pitchFamily="34" charset="0"/>
                <a:cs typeface="Tahoma" pitchFamily="34" charset="0"/>
              </a:rPr>
              <a:t> کنید. </a:t>
            </a:r>
            <a:endParaRPr lang="fr-FR" sz="1400">
              <a:latin typeface="Tahoma" pitchFamily="34" charset="0"/>
              <a:cs typeface="Tahoma" pitchFamily="34" charset="0"/>
            </a:endParaRPr>
          </a:p>
          <a:p>
            <a:pPr algn="just" rtl="1">
              <a:lnSpc>
                <a:spcPct val="150000"/>
              </a:lnSpc>
            </a:pPr>
            <a:r>
              <a:rPr lang="fa-IR" sz="1400">
                <a:latin typeface="Tahoma" pitchFamily="34" charset="0"/>
                <a:cs typeface="Tahoma" pitchFamily="34" charset="0"/>
              </a:rPr>
              <a:t> </a:t>
            </a:r>
            <a:endParaRPr lang="fr-FR" sz="1400">
              <a:latin typeface="Tahoma" pitchFamily="34" charset="0"/>
              <a:cs typeface="Tahoma" pitchFamily="34" charset="0"/>
            </a:endParaRPr>
          </a:p>
          <a:p>
            <a:pPr algn="just" rtl="1">
              <a:lnSpc>
                <a:spcPct val="150000"/>
              </a:lnSpc>
            </a:pPr>
            <a:r>
              <a:rPr lang="fa-IR" sz="1400">
                <a:latin typeface="Tahoma" pitchFamily="34" charset="0"/>
                <a:cs typeface="Tahoma" pitchFamily="34" charset="0"/>
              </a:rPr>
              <a:t>این سایت لینک فایل شما را با دهها برنامه ویروس یاب کنترل کرده و نتیجه را می گوید. </a:t>
            </a:r>
            <a:endParaRPr lang="fr-FR" sz="1400">
              <a:latin typeface="Tahoma" pitchFamily="34" charset="0"/>
              <a:cs typeface="Tahoma" pitchFamily="34" charset="0"/>
            </a:endParaRPr>
          </a:p>
          <a:p>
            <a:pPr algn="just">
              <a:lnSpc>
                <a:spcPct val="150000"/>
              </a:lnSpc>
            </a:pPr>
            <a:endParaRPr lang="fr-FR" sz="1400">
              <a:latin typeface="Tahoma" pitchFamily="34" charset="0"/>
              <a:cs typeface="Tahoma" pitchFamily="34" charset="0"/>
            </a:endParaRPr>
          </a:p>
        </p:txBody>
      </p:sp>
      <p:pic>
        <p:nvPicPr>
          <p:cNvPr id="23554" name="Picture 2" descr="VIROOS TOTAL"/>
          <p:cNvPicPr>
            <a:picLocks noChangeAspect="1" noChangeArrowheads="1"/>
          </p:cNvPicPr>
          <p:nvPr>
            <p:custDataLst>
              <p:tags r:id="rId2"/>
            </p:custDataLst>
          </p:nvPr>
        </p:nvPicPr>
        <p:blipFill>
          <a:blip r:embed="rId10" cstate="print"/>
          <a:srcRect/>
          <a:stretch>
            <a:fillRect/>
          </a:stretch>
        </p:blipFill>
        <p:spPr bwMode="auto">
          <a:xfrm>
            <a:off x="2915816" y="3429000"/>
            <a:ext cx="3704016" cy="13167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a:spLocks noChangeArrowheads="1"/>
          </p:cNvSpPr>
          <p:nvPr/>
        </p:nvSpPr>
        <p:spPr bwMode="auto">
          <a:xfrm>
            <a:off x="827088" y="5013325"/>
            <a:ext cx="7777162" cy="1017588"/>
          </a:xfrm>
          <a:prstGeom prst="rect">
            <a:avLst/>
          </a:prstGeom>
          <a:noFill/>
          <a:ln w="9525">
            <a:noFill/>
            <a:miter lim="800000"/>
            <a:headEnd/>
            <a:tailEnd/>
          </a:ln>
        </p:spPr>
        <p:txBody>
          <a:bodyPr>
            <a:spAutoFit/>
          </a:bodyPr>
          <a:lstStyle/>
          <a:p>
            <a:pPr algn="just" rtl="1">
              <a:lnSpc>
                <a:spcPct val="150000"/>
              </a:lnSpc>
            </a:pPr>
            <a:r>
              <a:rPr lang="fa-IR" sz="1400">
                <a:latin typeface="Tahoma" pitchFamily="34" charset="0"/>
                <a:cs typeface="Tahoma" pitchFamily="34" charset="0"/>
              </a:rPr>
              <a:t>اگر در رایانه خود فایل مشکوکی داشته باشید که می خواهید امنیت آنرا بررسی کنید، کافیست فایل را به آدرس </a:t>
            </a:r>
            <a:r>
              <a:rPr lang="en-US" sz="1400">
                <a:latin typeface="Tahoma" pitchFamily="34" charset="0"/>
                <a:cs typeface="Tahoma" pitchFamily="34" charset="0"/>
                <a:hlinkClick r:id="rId11"/>
              </a:rPr>
              <a:t>scan@virustotal.com</a:t>
            </a:r>
            <a:r>
              <a:rPr lang="en-US" sz="1400">
                <a:latin typeface="Tahoma" pitchFamily="34" charset="0"/>
                <a:cs typeface="Tahoma" pitchFamily="34" charset="0"/>
              </a:rPr>
              <a:t> </a:t>
            </a:r>
            <a:r>
              <a:rPr lang="fa-IR" sz="1400">
                <a:latin typeface="Tahoma" pitchFamily="34" charset="0"/>
                <a:cs typeface="Tahoma" pitchFamily="34" charset="0"/>
              </a:rPr>
              <a:t> </a:t>
            </a:r>
            <a:r>
              <a:rPr lang="ar-SA" sz="1400">
                <a:latin typeface="Tahoma" pitchFamily="34" charset="0"/>
                <a:cs typeface="Tahoma" pitchFamily="34" charset="0"/>
              </a:rPr>
              <a:t>ایمیل کنید.</a:t>
            </a:r>
            <a:endParaRPr lang="fr-FR" sz="1400">
              <a:latin typeface="Tahoma" pitchFamily="34" charset="0"/>
              <a:cs typeface="Tahoma" pitchFamily="34" charset="0"/>
            </a:endParaRPr>
          </a:p>
          <a:p>
            <a:pPr algn="just" rtl="1">
              <a:lnSpc>
                <a:spcPct val="150000"/>
              </a:lnSpc>
            </a:pPr>
            <a:endParaRPr lang="fr-FR" sz="1400">
              <a:latin typeface="Tahoma" pitchFamily="34" charset="0"/>
              <a:cs typeface="Tahoma" pitchFamily="34" charset="0"/>
            </a:endParaRPr>
          </a:p>
        </p:txBody>
      </p:sp>
      <p:sp>
        <p:nvSpPr>
          <p:cNvPr id="5" name="TextBox 4"/>
          <p:cNvSpPr txBox="1"/>
          <p:nvPr/>
        </p:nvSpPr>
        <p:spPr>
          <a:xfrm>
            <a:off x="2123728" y="836712"/>
            <a:ext cx="519565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ahoma" pitchFamily="34" charset="0"/>
                <a:ea typeface="Tahoma" pitchFamily="34" charset="0"/>
                <a:cs typeface="Tahoma" pitchFamily="34" charset="0"/>
              </a:rPr>
              <a:t>قبل از دانلود هر فایلی از روی اینترنت، آنرا ویروس یابی کنید.</a:t>
            </a:r>
            <a:endParaRPr lang="fr-F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ahoma" pitchFamily="34" charset="0"/>
              <a:ea typeface="Tahoma" pitchFamily="34" charset="0"/>
              <a:cs typeface="Tahoma" pitchFamily="34" charset="0"/>
            </a:endParaRPr>
          </a:p>
          <a:p>
            <a:pPr fontAlgn="auto">
              <a:spcBef>
                <a:spcPts val="0"/>
              </a:spcBef>
              <a:spcAft>
                <a:spcPts val="0"/>
              </a:spcAft>
              <a:defRPr/>
            </a:pP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n-lt"/>
              <a:cs typeface="+mn-cs"/>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500"/>
                            </p:stCondLst>
                            <p:childTnLst>
                              <p:par>
                                <p:cTn id="9" presetID="2" presetClass="entr" presetSubtype="9" fill="hold" grpId="0" nodeType="afterEffect">
                                  <p:stCondLst>
                                    <p:cond delay="300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3" fill="hold">
                            <p:stCondLst>
                              <p:cond delay="6000"/>
                            </p:stCondLst>
                            <p:childTnLst>
                              <p:par>
                                <p:cTn id="14" presetID="2" presetClass="entr" presetSubtype="9" fill="hold" grpId="0" nodeType="afterEffect">
                                  <p:stCondLst>
                                    <p:cond delay="600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8" fill="hold">
                            <p:stCondLst>
                              <p:cond delay="12500"/>
                            </p:stCondLst>
                            <p:childTnLst>
                              <p:par>
                                <p:cTn id="19" presetID="10" presetClass="entr" presetSubtype="0" fill="hold" nodeType="afterEffect">
                                  <p:stCondLst>
                                    <p:cond delay="2000"/>
                                  </p:stCondLst>
                                  <p:childTnLst>
                                    <p:set>
                                      <p:cBhvr>
                                        <p:cTn id="20" dur="1" fill="hold">
                                          <p:stCondLst>
                                            <p:cond delay="0"/>
                                          </p:stCondLst>
                                        </p:cTn>
                                        <p:tgtEl>
                                          <p:spTgt spid="23554"/>
                                        </p:tgtEl>
                                        <p:attrNameLst>
                                          <p:attrName>style.visibility</p:attrName>
                                        </p:attrNameLst>
                                      </p:cBhvr>
                                      <p:to>
                                        <p:strVal val="visible"/>
                                      </p:to>
                                    </p:set>
                                    <p:animEffect transition="in" filter="fade">
                                      <p:cBhvr>
                                        <p:cTn id="21" dur="2000"/>
                                        <p:tgtEl>
                                          <p:spTgt spid="23554"/>
                                        </p:tgtEl>
                                      </p:cBhvr>
                                    </p:animEffect>
                                  </p:childTnLst>
                                </p:cTn>
                              </p:par>
                            </p:childTnLst>
                          </p:cTn>
                        </p:par>
                        <p:par>
                          <p:cTn id="22" fill="hold">
                            <p:stCondLst>
                              <p:cond delay="16500"/>
                            </p:stCondLst>
                            <p:childTnLst>
                              <p:par>
                                <p:cTn id="23" presetID="2" presetClass="entr" presetSubtype="4" fill="hold" grpId="0" nodeType="afterEffect">
                                  <p:stCondLst>
                                    <p:cond delay="500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alphaModFix amt="7000"/>
            <a:lum/>
          </a:blip>
          <a:srcRect/>
          <a:stretch>
            <a:fillRect l="-12000" r="-5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1907704" y="692696"/>
            <a:ext cx="5426486" cy="584775"/>
          </a:xfrm>
          <a:prstGeom prst="rect">
            <a:avLst/>
          </a:prstGeom>
          <a:noFill/>
        </p:spPr>
        <p:txBody>
          <a:bodyPr wrap="none">
            <a:spAutoFit/>
          </a:bodyPr>
          <a:lstStyle/>
          <a:p>
            <a:pPr fontAlgn="auto">
              <a:spcBef>
                <a:spcPts val="0"/>
              </a:spcBef>
              <a:spcAft>
                <a:spcPts val="0"/>
              </a:spcAft>
              <a:defRPr/>
            </a:pPr>
            <a:r>
              <a:rPr lang="fa-I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rPr>
              <a:t>یک آنتی ویروس یا نرم افزار امنیتی خوب چه ویژگی هایی دارد؟</a:t>
            </a:r>
            <a:endParaRPr lang="fr-F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endParaRPr>
          </a:p>
          <a:p>
            <a:pPr fontAlgn="auto">
              <a:spcBef>
                <a:spcPts val="0"/>
              </a:spcBef>
              <a:spcAft>
                <a:spcPts val="0"/>
              </a:spcAft>
              <a:defRPr/>
            </a:pP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6" name="TextBox 5"/>
          <p:cNvSpPr txBox="1">
            <a:spLocks noChangeArrowheads="1"/>
          </p:cNvSpPr>
          <p:nvPr/>
        </p:nvSpPr>
        <p:spPr bwMode="auto">
          <a:xfrm>
            <a:off x="684213" y="3068638"/>
            <a:ext cx="7632700" cy="3468687"/>
          </a:xfrm>
          <a:prstGeom prst="rect">
            <a:avLst/>
          </a:prstGeom>
          <a:noFill/>
          <a:ln w="9525">
            <a:noFill/>
            <a:miter lim="800000"/>
            <a:headEnd/>
            <a:tailEnd/>
          </a:ln>
        </p:spPr>
        <p:txBody>
          <a:bodyPr>
            <a:spAutoFit/>
          </a:bodyPr>
          <a:lstStyle/>
          <a:p>
            <a:pPr algn="just" rtl="1">
              <a:lnSpc>
                <a:spcPct val="200000"/>
              </a:lnSpc>
            </a:pPr>
            <a:r>
              <a:rPr lang="fa-IR" sz="1400">
                <a:latin typeface="Tahoma" pitchFamily="34" charset="0"/>
                <a:cs typeface="Tahoma" pitchFamily="34" charset="0"/>
              </a:rPr>
              <a:t> </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آنتی ویروس شما باید متعلق به یک شرکت معتبر مانند </a:t>
            </a:r>
            <a:r>
              <a:rPr lang="en-US" sz="1400">
                <a:latin typeface="Tahoma" pitchFamily="34" charset="0"/>
                <a:cs typeface="Tahoma" pitchFamily="34" charset="0"/>
              </a:rPr>
              <a:t>Norton</a:t>
            </a:r>
            <a:r>
              <a:rPr lang="fa-IR" sz="1400">
                <a:latin typeface="Tahoma" pitchFamily="34" charset="0"/>
                <a:cs typeface="Tahoma" pitchFamily="34" charset="0"/>
              </a:rPr>
              <a:t>، </a:t>
            </a:r>
            <a:r>
              <a:rPr lang="en-US" sz="1400">
                <a:latin typeface="Tahoma" pitchFamily="34" charset="0"/>
                <a:cs typeface="Tahoma" pitchFamily="34" charset="0"/>
              </a:rPr>
              <a:t>McAfee</a:t>
            </a:r>
            <a:r>
              <a:rPr lang="fa-IR" sz="1400">
                <a:latin typeface="Tahoma" pitchFamily="34" charset="0"/>
                <a:cs typeface="Tahoma" pitchFamily="34" charset="0"/>
              </a:rPr>
              <a:t> و . . . باشد. </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 قابلیت بروز رسانی ( </a:t>
            </a:r>
            <a:r>
              <a:rPr lang="en-US" sz="1400">
                <a:latin typeface="Tahoma" pitchFamily="34" charset="0"/>
                <a:cs typeface="Tahoma" pitchFamily="34" charset="0"/>
              </a:rPr>
              <a:t>Update </a:t>
            </a:r>
            <a:r>
              <a:rPr lang="fa-IR" sz="1400">
                <a:latin typeface="Tahoma" pitchFamily="34" charset="0"/>
                <a:cs typeface="Tahoma" pitchFamily="34" charset="0"/>
              </a:rPr>
              <a:t>) داشته و توسط شما مدام بروز شود.</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 در زمان اتصال به اینترنت همیشه روشن ( </a:t>
            </a:r>
            <a:r>
              <a:rPr lang="en-US" sz="1400">
                <a:latin typeface="Tahoma" pitchFamily="34" charset="0"/>
                <a:cs typeface="Tahoma" pitchFamily="34" charset="0"/>
              </a:rPr>
              <a:t>ON</a:t>
            </a:r>
            <a:r>
              <a:rPr lang="fa-IR" sz="1400">
                <a:latin typeface="Tahoma" pitchFamily="34" charset="0"/>
                <a:cs typeface="Tahoma" pitchFamily="34" charset="0"/>
              </a:rPr>
              <a:t>) باشد.</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 هر چند وقت یکبار و بنا به ضرورت، کل رایانه شما را ویروس یابی ( </a:t>
            </a:r>
            <a:r>
              <a:rPr lang="en-US" sz="1400">
                <a:latin typeface="Tahoma" pitchFamily="34" charset="0"/>
                <a:cs typeface="Tahoma" pitchFamily="34" charset="0"/>
              </a:rPr>
              <a:t>Full system Scan</a:t>
            </a:r>
            <a:r>
              <a:rPr lang="fa-IR" sz="1400">
                <a:latin typeface="Tahoma" pitchFamily="34" charset="0"/>
                <a:cs typeface="Tahoma" pitchFamily="34" charset="0"/>
              </a:rPr>
              <a:t>) کند.</a:t>
            </a:r>
            <a:endParaRPr lang="fr-FR" sz="1400">
              <a:latin typeface="Tahoma" pitchFamily="34" charset="0"/>
              <a:cs typeface="Tahoma" pitchFamily="34" charset="0"/>
            </a:endParaRPr>
          </a:p>
          <a:p>
            <a:pPr algn="just" rtl="1">
              <a:lnSpc>
                <a:spcPct val="200000"/>
              </a:lnSpc>
            </a:pPr>
            <a:r>
              <a:rPr lang="fa-IR" sz="1400">
                <a:latin typeface="Tahoma" pitchFamily="34" charset="0"/>
                <a:cs typeface="Tahoma" pitchFamily="34" charset="0"/>
              </a:rPr>
              <a:t> دقت کنید، استفاده از برنامه های امنیتی مجانی با قابلیت بروز رسانی ( مانند </a:t>
            </a:r>
            <a:r>
              <a:rPr lang="en-US" sz="1400">
                <a:latin typeface="Tahoma" pitchFamily="34" charset="0"/>
                <a:cs typeface="Tahoma" pitchFamily="34" charset="0"/>
              </a:rPr>
              <a:t>Avast</a:t>
            </a:r>
            <a:r>
              <a:rPr lang="fa-IR" sz="1400">
                <a:latin typeface="Tahoma" pitchFamily="34" charset="0"/>
                <a:cs typeface="Tahoma" pitchFamily="34" charset="0"/>
              </a:rPr>
              <a:t> و . . . ، ) بهتر از ویروس یاب های قفل شکسته یا کرک شده است. </a:t>
            </a:r>
            <a:endParaRPr lang="fr-FR" sz="1400">
              <a:latin typeface="Tahoma" pitchFamily="34" charset="0"/>
              <a:cs typeface="Tahoma" pitchFamily="34" charset="0"/>
            </a:endParaRPr>
          </a:p>
          <a:p>
            <a:pPr algn="just">
              <a:lnSpc>
                <a:spcPct val="200000"/>
              </a:lnSpc>
            </a:pPr>
            <a:endParaRPr lang="fr-FR" sz="1400">
              <a:latin typeface="Tahoma" pitchFamily="34" charset="0"/>
              <a:cs typeface="Tahoma" pitchFamily="34" charset="0"/>
            </a:endParaRPr>
          </a:p>
        </p:txBody>
      </p:sp>
      <p:pic>
        <p:nvPicPr>
          <p:cNvPr id="8" name="Picture 7" descr="5.jpg"/>
          <p:cNvPicPr>
            <a:picLocks noChangeAspect="1"/>
          </p:cNvPicPr>
          <p:nvPr>
            <p:custDataLst>
              <p:tags r:id="rId2"/>
            </p:custDataLst>
          </p:nvPr>
        </p:nvPicPr>
        <p:blipFill>
          <a:blip r:embed="rId8" cstate="print"/>
          <a:srcRect/>
          <a:stretch>
            <a:fillRect/>
          </a:stretch>
        </p:blipFill>
        <p:spPr bwMode="auto">
          <a:xfrm>
            <a:off x="2411413" y="1557338"/>
            <a:ext cx="4392612" cy="1744662"/>
          </a:xfrm>
          <a:prstGeom prst="rect">
            <a:avLst/>
          </a:prstGeom>
          <a:noFill/>
          <a:ln w="9525">
            <a:noFill/>
            <a:miter lim="800000"/>
            <a:headEnd/>
            <a:tailEnd/>
          </a:ln>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500"/>
                            </p:stCondLst>
                            <p:childTnLst>
                              <p:par>
                                <p:cTn id="9" presetID="2" presetClass="entr" presetSubtype="2"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breeze.wav"/>
                                        </p:tgtEl>
                                      </p:cMediaNode>
                                    </p:audio>
                                  </p:subTnLst>
                                </p:cTn>
                              </p:par>
                            </p:childTnLst>
                          </p:cTn>
                        </p:par>
                        <p:par>
                          <p:cTn id="13" fill="hold">
                            <p:stCondLst>
                              <p:cond delay="5000"/>
                            </p:stCondLst>
                            <p:childTnLst>
                              <p:par>
                                <p:cTn id="14" presetID="2" presetClass="entr" presetSubtype="4" fill="hold" grpId="0" nodeType="afterEffect">
                                  <p:stCondLst>
                                    <p:cond delay="350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7" name="type.wav"/>
                                        </p:tgtEl>
                                      </p:cMediaNode>
                                    </p:audio>
                                  </p:subTnLst>
                                </p:cTn>
                              </p:par>
                            </p:childTnLst>
                          </p:cTn>
                        </p:par>
                        <p:par>
                          <p:cTn id="18" fill="hold">
                            <p:stCondLst>
                              <p:cond delay="9000"/>
                            </p:stCondLst>
                            <p:childTnLst>
                              <p:par>
                                <p:cTn id="19" presetID="2" presetClass="entr" presetSubtype="4" fill="hold" grpId="0" nodeType="afterEffect">
                                  <p:stCondLst>
                                    <p:cond delay="350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7" name="type.wav"/>
                                        </p:tgtEl>
                                      </p:cMediaNode>
                                    </p:audio>
                                  </p:subTnLst>
                                </p:cTn>
                              </p:par>
                            </p:childTnLst>
                          </p:cTn>
                        </p:par>
                        <p:par>
                          <p:cTn id="23" fill="hold">
                            <p:stCondLst>
                              <p:cond delay="13000"/>
                            </p:stCondLst>
                            <p:childTnLst>
                              <p:par>
                                <p:cTn id="24" presetID="2" presetClass="entr" presetSubtype="4" fill="hold" grpId="0" nodeType="afterEffect">
                                  <p:stCondLst>
                                    <p:cond delay="350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7" name="type.wav"/>
                                        </p:tgtEl>
                                      </p:cMediaNode>
                                    </p:audio>
                                  </p:subTnLst>
                                </p:cTn>
                              </p:par>
                            </p:childTnLst>
                          </p:cTn>
                        </p:par>
                        <p:par>
                          <p:cTn id="28" fill="hold">
                            <p:stCondLst>
                              <p:cond delay="17000"/>
                            </p:stCondLst>
                            <p:childTnLst>
                              <p:par>
                                <p:cTn id="29" presetID="2" presetClass="entr" presetSubtype="4" fill="hold" grpId="0" nodeType="afterEffect">
                                  <p:stCondLst>
                                    <p:cond delay="3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7" name="type.wav"/>
                                        </p:tgtEl>
                                      </p:cMediaNode>
                                    </p:audio>
                                  </p:subTnLst>
                                </p:cTn>
                              </p:par>
                            </p:childTnLst>
                          </p:cTn>
                        </p:par>
                        <p:par>
                          <p:cTn id="33" fill="hold">
                            <p:stCondLst>
                              <p:cond delay="21000"/>
                            </p:stCondLst>
                            <p:childTnLst>
                              <p:par>
                                <p:cTn id="34" presetID="2" presetClass="entr" presetSubtype="4" fill="hold" grpId="0" nodeType="afterEffect">
                                  <p:stCondLst>
                                    <p:cond delay="350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print">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699792" y="1124744"/>
            <a:ext cx="4033476" cy="64633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آیا برنامه امنیتی شما کامل است؟</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ctr" rtl="1">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sp>
        <p:nvSpPr>
          <p:cNvPr id="10" name="TextBox 9"/>
          <p:cNvSpPr txBox="1"/>
          <p:nvPr/>
        </p:nvSpPr>
        <p:spPr>
          <a:xfrm>
            <a:off x="683568" y="2996952"/>
            <a:ext cx="7776864" cy="224676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r" rtl="1">
              <a:lnSpc>
                <a:spcPct val="200000"/>
              </a:lnSpc>
              <a:defRPr/>
            </a:pPr>
            <a:r>
              <a:rPr lang="fa-IR" sz="1400" dirty="0">
                <a:latin typeface="Tahoma" pitchFamily="34" charset="0"/>
                <a:cs typeface="Tahoma" pitchFamily="34" charset="0"/>
              </a:rPr>
              <a:t>تنها برنامه ویروس یاب برای امنیت رایانه شما کافی نیست. شما باید برنامه های فایروال (</a:t>
            </a:r>
            <a:r>
              <a:rPr lang="en-US" sz="1400" dirty="0">
                <a:latin typeface="Tahoma" pitchFamily="34" charset="0"/>
                <a:cs typeface="Tahoma" pitchFamily="34" charset="0"/>
              </a:rPr>
              <a:t>firewall</a:t>
            </a:r>
            <a:r>
              <a:rPr lang="fa-IR" sz="1400" dirty="0">
                <a:latin typeface="Tahoma" pitchFamily="34" charset="0"/>
                <a:cs typeface="Tahoma" pitchFamily="34" charset="0"/>
              </a:rPr>
              <a:t>) و ضد جاسوس افزار (</a:t>
            </a:r>
            <a:r>
              <a:rPr lang="en-US" sz="1400" dirty="0" err="1">
                <a:latin typeface="Tahoma" pitchFamily="34" charset="0"/>
                <a:cs typeface="Tahoma" pitchFamily="34" charset="0"/>
              </a:rPr>
              <a:t>SpyWare</a:t>
            </a:r>
            <a:r>
              <a:rPr lang="fa-IR" sz="1400" dirty="0">
                <a:latin typeface="Tahoma" pitchFamily="34" charset="0"/>
                <a:cs typeface="Tahoma" pitchFamily="34" charset="0"/>
              </a:rPr>
              <a:t>) نیز روی رایانه خود داشته باشید.</a:t>
            </a:r>
            <a:endParaRPr lang="fr-FR" sz="1400" dirty="0">
              <a:latin typeface="Tahoma" pitchFamily="34" charset="0"/>
              <a:cs typeface="Tahoma" pitchFamily="34" charset="0"/>
            </a:endParaRPr>
          </a:p>
          <a:p>
            <a:pPr algn="r" rtl="1">
              <a:lnSpc>
                <a:spcPct val="200000"/>
              </a:lnSpc>
              <a:defRPr/>
            </a:pPr>
            <a:r>
              <a:rPr lang="fa-IR" sz="1400" dirty="0">
                <a:latin typeface="Tahoma" pitchFamily="34" charset="0"/>
                <a:cs typeface="Tahoma" pitchFamily="34" charset="0"/>
              </a:rPr>
              <a:t> </a:t>
            </a:r>
            <a:endParaRPr lang="fr-FR" sz="1400" dirty="0">
              <a:latin typeface="Tahoma" pitchFamily="34" charset="0"/>
              <a:cs typeface="Tahoma" pitchFamily="34" charset="0"/>
            </a:endParaRPr>
          </a:p>
          <a:p>
            <a:pPr algn="r" rtl="1">
              <a:lnSpc>
                <a:spcPct val="200000"/>
              </a:lnSpc>
              <a:defRPr/>
            </a:pPr>
            <a:r>
              <a:rPr lang="fa-IR" sz="1400" dirty="0">
                <a:latin typeface="Tahoma" pitchFamily="34" charset="0"/>
                <a:cs typeface="Tahoma" pitchFamily="34" charset="0"/>
              </a:rPr>
              <a:t> </a:t>
            </a:r>
            <a:endParaRPr lang="fr-FR" sz="1400" dirty="0">
              <a:latin typeface="Tahoma" pitchFamily="34" charset="0"/>
              <a:cs typeface="Tahoma" pitchFamily="34" charset="0"/>
            </a:endParaRPr>
          </a:p>
          <a:p>
            <a:pPr algn="r">
              <a:lnSpc>
                <a:spcPct val="200000"/>
              </a:lnSpc>
              <a:defRPr/>
            </a:pPr>
            <a:endParaRPr lang="fr-FR" sz="1400" dirty="0">
              <a:latin typeface="Tahoma" pitchFamily="34" charset="0"/>
              <a:cs typeface="Tahoma" pitchFamily="34" charset="0"/>
            </a:endParaRPr>
          </a:p>
        </p:txBody>
      </p:sp>
      <p:sp>
        <p:nvSpPr>
          <p:cNvPr id="8" name="Rectangle 7"/>
          <p:cNvSpPr>
            <a:spLocks noChangeArrowheads="1"/>
          </p:cNvSpPr>
          <p:nvPr/>
        </p:nvSpPr>
        <p:spPr bwMode="auto">
          <a:xfrm>
            <a:off x="1116013" y="4508500"/>
            <a:ext cx="7343775" cy="452438"/>
          </a:xfrm>
          <a:prstGeom prst="rect">
            <a:avLst/>
          </a:prstGeom>
          <a:noFill/>
          <a:ln w="9525">
            <a:noFill/>
            <a:miter lim="800000"/>
            <a:headEnd/>
            <a:tailEnd/>
          </a:ln>
        </p:spPr>
        <p:txBody>
          <a:bodyPr>
            <a:spAutoFit/>
          </a:bodyPr>
          <a:lstStyle/>
          <a:p>
            <a:pPr algn="r" rtl="1">
              <a:lnSpc>
                <a:spcPct val="200000"/>
              </a:lnSpc>
            </a:pPr>
            <a:r>
              <a:rPr lang="fa-IR" sz="1400">
                <a:latin typeface="Tahoma" pitchFamily="34" charset="0"/>
                <a:cs typeface="Tahoma" pitchFamily="34" charset="0"/>
              </a:rPr>
              <a:t>برخی نرم افزارهای امنیتی با امکانات کامل </a:t>
            </a:r>
            <a:r>
              <a:rPr lang="en-US" sz="1400">
                <a:latin typeface="Tahoma" pitchFamily="34" charset="0"/>
                <a:cs typeface="Tahoma" pitchFamily="34" charset="0"/>
              </a:rPr>
              <a:t>( Full Options)</a:t>
            </a:r>
            <a:r>
              <a:rPr lang="fa-IR" sz="1400">
                <a:latin typeface="Tahoma" pitchFamily="34" charset="0"/>
                <a:cs typeface="Tahoma" pitchFamily="34" charset="0"/>
              </a:rPr>
              <a:t>، همه این گزینه ها را دارند!</a:t>
            </a:r>
            <a:endParaRPr lang="fr-FR" sz="14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9" fill="hold">
                            <p:stCondLst>
                              <p:cond delay="1000"/>
                            </p:stCondLst>
                            <p:childTnLst>
                              <p:par>
                                <p:cTn id="10" presetID="53" presetClass="entr" presetSubtype="0" fill="hold" grpId="0" nodeType="after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5" name="voltage.wav"/>
                                        </p:tgtEl>
                                      </p:cMediaNode>
                                    </p:audio>
                                  </p:subTnLst>
                                </p:cTn>
                              </p:par>
                            </p:childTnLst>
                          </p:cTn>
                        </p:par>
                        <p:par>
                          <p:cTn id="15" fill="hold">
                            <p:stCondLst>
                              <p:cond delay="4000"/>
                            </p:stCondLst>
                            <p:childTnLst>
                              <p:par>
                                <p:cTn id="16" presetID="26" presetClass="entr" presetSubtype="0" fill="hold" grpId="0" nodeType="afterEffect">
                                  <p:stCondLst>
                                    <p:cond delay="450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290">
                                          <p:stCondLst>
                                            <p:cond delay="0"/>
                                          </p:stCondLst>
                                        </p:cTn>
                                        <p:tgtEl>
                                          <p:spTgt spid="8"/>
                                        </p:tgtEl>
                                      </p:cBhvr>
                                    </p:animEffect>
                                    <p:anim calcmode="lin" valueType="num">
                                      <p:cBhvr>
                                        <p:cTn id="19"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4" dur="13">
                                          <p:stCondLst>
                                            <p:cond delay="325"/>
                                          </p:stCondLst>
                                        </p:cTn>
                                        <p:tgtEl>
                                          <p:spTgt spid="8"/>
                                        </p:tgtEl>
                                      </p:cBhvr>
                                      <p:to x="100000" y="60000"/>
                                    </p:animScale>
                                    <p:animScale>
                                      <p:cBhvr>
                                        <p:cTn id="25" dur="83" decel="50000">
                                          <p:stCondLst>
                                            <p:cond delay="338"/>
                                          </p:stCondLst>
                                        </p:cTn>
                                        <p:tgtEl>
                                          <p:spTgt spid="8"/>
                                        </p:tgtEl>
                                      </p:cBhvr>
                                      <p:to x="100000" y="100000"/>
                                    </p:animScale>
                                    <p:animScale>
                                      <p:cBhvr>
                                        <p:cTn id="26" dur="13">
                                          <p:stCondLst>
                                            <p:cond delay="656"/>
                                          </p:stCondLst>
                                        </p:cTn>
                                        <p:tgtEl>
                                          <p:spTgt spid="8"/>
                                        </p:tgtEl>
                                      </p:cBhvr>
                                      <p:to x="100000" y="80000"/>
                                    </p:animScale>
                                    <p:animScale>
                                      <p:cBhvr>
                                        <p:cTn id="27" dur="83" decel="50000">
                                          <p:stCondLst>
                                            <p:cond delay="669"/>
                                          </p:stCondLst>
                                        </p:cTn>
                                        <p:tgtEl>
                                          <p:spTgt spid="8"/>
                                        </p:tgtEl>
                                      </p:cBhvr>
                                      <p:to x="100000" y="100000"/>
                                    </p:animScale>
                                    <p:animScale>
                                      <p:cBhvr>
                                        <p:cTn id="28" dur="13">
                                          <p:stCondLst>
                                            <p:cond delay="821"/>
                                          </p:stCondLst>
                                        </p:cTn>
                                        <p:tgtEl>
                                          <p:spTgt spid="8"/>
                                        </p:tgtEl>
                                      </p:cBhvr>
                                      <p:to x="100000" y="90000"/>
                                    </p:animScale>
                                    <p:animScale>
                                      <p:cBhvr>
                                        <p:cTn id="29" dur="83" decel="50000">
                                          <p:stCondLst>
                                            <p:cond delay="834"/>
                                          </p:stCondLst>
                                        </p:cTn>
                                        <p:tgtEl>
                                          <p:spTgt spid="8"/>
                                        </p:tgtEl>
                                      </p:cBhvr>
                                      <p:to x="100000" y="100000"/>
                                    </p:animScale>
                                    <p:animScale>
                                      <p:cBhvr>
                                        <p:cTn id="30" dur="13">
                                          <p:stCondLst>
                                            <p:cond delay="904"/>
                                          </p:stCondLst>
                                        </p:cTn>
                                        <p:tgtEl>
                                          <p:spTgt spid="8"/>
                                        </p:tgtEl>
                                      </p:cBhvr>
                                      <p:to x="100000" y="95000"/>
                                    </p:animScale>
                                    <p:animScale>
                                      <p:cBhvr>
                                        <p:cTn id="31" dur="83" decel="50000">
                                          <p:stCondLst>
                                            <p:cond delay="917"/>
                                          </p:stCondLst>
                                        </p:cTn>
                                        <p:tgtEl>
                                          <p:spTgt spid="8"/>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6"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P spid="10"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412776"/>
            <a:ext cx="7272808" cy="72008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lvl="1" algn="ctr" rtl="1">
              <a:defRPr/>
            </a:pPr>
            <a:r>
              <a:rPr lang="fa-IR"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ahoma" pitchFamily="34" charset="0"/>
                <a:cs typeface="Tahoma" pitchFamily="34" charset="0"/>
              </a:rPr>
              <a:t>چگونه یک پسورد ( رمز عبور) امن و قوی بسازیم؟ </a:t>
            </a:r>
            <a:endParaRPr lang="fr-FR" sz="1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ahoma" pitchFamily="34" charset="0"/>
              <a:cs typeface="Tahoma" pitchFamily="34" charset="0"/>
            </a:endParaRPr>
          </a:p>
        </p:txBody>
      </p:sp>
      <p:sp>
        <p:nvSpPr>
          <p:cNvPr id="5" name="TextBox 4"/>
          <p:cNvSpPr txBox="1"/>
          <p:nvPr/>
        </p:nvSpPr>
        <p:spPr>
          <a:xfrm>
            <a:off x="1331913" y="2133600"/>
            <a:ext cx="6754812" cy="4184650"/>
          </a:xfrm>
          <a:prstGeom prst="rect">
            <a:avLst/>
          </a:prstGeom>
          <a:noFill/>
        </p:spPr>
        <p:txBody>
          <a:bodyPr>
            <a:spAutoFit/>
          </a:bodyPr>
          <a:lstStyle/>
          <a:p>
            <a:pPr algn="r" rtl="1">
              <a:lnSpc>
                <a:spcPct val="150000"/>
              </a:lnSpc>
              <a:defRPr/>
            </a:pPr>
            <a:r>
              <a:rPr lang="fa-IR" sz="1400" dirty="0">
                <a:solidFill>
                  <a:schemeClr val="tx1">
                    <a:lumMod val="95000"/>
                    <a:lumOff val="5000"/>
                  </a:schemeClr>
                </a:solidFill>
                <a:latin typeface="Tahoma" pitchFamily="34" charset="0"/>
                <a:cs typeface="Tahoma" pitchFamily="34" charset="0"/>
              </a:rPr>
              <a:t>رمز عبورهایی قوی هستند که پیچیده و ترکیبی از اعداد، حروف بزرگ، حروف کوچک و علایمی نظیر ( ؟ ! @ + - * / &gt; &lt; . =  : </a:t>
            </a:r>
            <a:r>
              <a:rPr lang="en-US" sz="1400" dirty="0">
                <a:solidFill>
                  <a:schemeClr val="tx1">
                    <a:lumMod val="95000"/>
                    <a:lumOff val="5000"/>
                  </a:schemeClr>
                </a:solidFill>
                <a:latin typeface="Tahoma" pitchFamily="34" charset="0"/>
                <a:cs typeface="Tahoma" pitchFamily="34" charset="0"/>
              </a:rPr>
              <a:t>#</a:t>
            </a:r>
            <a:r>
              <a:rPr lang="fa-IR" sz="1400" dirty="0">
                <a:solidFill>
                  <a:schemeClr val="tx1">
                    <a:lumMod val="95000"/>
                    <a:lumOff val="5000"/>
                  </a:schemeClr>
                </a:solidFill>
                <a:latin typeface="Tahoma" pitchFamily="34" charset="0"/>
                <a:cs typeface="Tahoma" pitchFamily="34" charset="0"/>
              </a:rPr>
              <a:t> )  باشند</a:t>
            </a:r>
            <a:r>
              <a:rPr lang="en-US" sz="1400" dirty="0">
                <a:solidFill>
                  <a:schemeClr val="tx1">
                    <a:lumMod val="95000"/>
                    <a:lumOff val="5000"/>
                  </a:schemeClr>
                </a:solidFill>
                <a:latin typeface="Tahoma" pitchFamily="34" charset="0"/>
                <a:cs typeface="Tahoma" pitchFamily="34" charset="0"/>
              </a:rPr>
              <a:t>.</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 یک رمز عبور قوی نباید کوتاه باشد و یا از حروف مشابه یا پشت سرهم تشکیل شود.</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	</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تاریخ تولد، نام پدر، نام شهر و یا اطلاعاتی که هکرها و یا دوستان شما بتوانند آنها را از منابع مختلف بدست آورند، رمز عبور قوی به شمار نمی رود!</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 </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رمز عبور خود را بصورت دوره ای تغییر دهید. </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 </a:t>
            </a:r>
            <a:endParaRPr lang="fr-FR" sz="1400" dirty="0">
              <a:solidFill>
                <a:schemeClr val="tx1">
                  <a:lumMod val="95000"/>
                  <a:lumOff val="5000"/>
                </a:schemeClr>
              </a:solidFill>
              <a:latin typeface="Tahoma" pitchFamily="34" charset="0"/>
              <a:cs typeface="Tahoma" pitchFamily="34" charset="0"/>
            </a:endParaRPr>
          </a:p>
          <a:p>
            <a:pPr algn="r" rtl="1">
              <a:lnSpc>
                <a:spcPct val="150000"/>
              </a:lnSpc>
              <a:defRPr/>
            </a:pPr>
            <a:r>
              <a:rPr lang="fa-IR" sz="1400" dirty="0">
                <a:solidFill>
                  <a:schemeClr val="tx1">
                    <a:lumMod val="95000"/>
                    <a:lumOff val="5000"/>
                  </a:schemeClr>
                </a:solidFill>
                <a:latin typeface="Tahoma" pitchFamily="34" charset="0"/>
                <a:cs typeface="Tahoma" pitchFamily="34" charset="0"/>
              </a:rPr>
              <a:t>آیا می دانید اگر رمز عبور ساده داشته باشید، برخی نرم افزارها می توانند در کمتر از چند دقیقه آنرا بیابند!</a:t>
            </a:r>
            <a:endParaRPr lang="fr-FR" sz="1400" dirty="0">
              <a:solidFill>
                <a:schemeClr val="tx1">
                  <a:lumMod val="95000"/>
                  <a:lumOff val="5000"/>
                </a:schemeClr>
              </a:solidFill>
              <a:latin typeface="Tahoma" pitchFamily="34" charset="0"/>
              <a:cs typeface="Tahoma" pitchFamily="34" charset="0"/>
            </a:endParaRPr>
          </a:p>
          <a:p>
            <a:pPr algn="r">
              <a:lnSpc>
                <a:spcPct val="150000"/>
              </a:lnSpc>
              <a:defRPr/>
            </a:pPr>
            <a:endParaRPr lang="fr-FR" sz="1400" dirty="0">
              <a:solidFill>
                <a:schemeClr val="tx1">
                  <a:lumMod val="95000"/>
                  <a:lumOff val="5000"/>
                </a:schemeClr>
              </a:solidFill>
              <a:latin typeface="Tahoma" pitchFamily="34" charset="0"/>
              <a:cs typeface="Tahoma" pitchFamily="34" charset="0"/>
            </a:endParaRPr>
          </a:p>
          <a:p>
            <a:pPr>
              <a:defRPr/>
            </a:pPr>
            <a:endParaRPr lang="fr-FR" sz="1400" dirty="0">
              <a:solidFill>
                <a:schemeClr val="tx1">
                  <a:lumMod val="95000"/>
                  <a:lumOff val="5000"/>
                </a:schemeClr>
              </a:solidFill>
            </a:endParaRPr>
          </a:p>
        </p:txBody>
      </p:sp>
      <p:pic>
        <p:nvPicPr>
          <p:cNvPr id="54274" name="Picture 2" descr="C:\Users\Narin\Desktop\shahrvandyar\narin\passvod.jpg"/>
          <p:cNvPicPr>
            <a:picLocks noChangeAspect="1" noChangeArrowheads="1"/>
          </p:cNvPicPr>
          <p:nvPr>
            <p:custDataLst>
              <p:tags r:id="rId2"/>
            </p:custDataLst>
          </p:nvPr>
        </p:nvPicPr>
        <p:blipFill>
          <a:blip r:embed="rId9" cstate="print">
            <a:duotone>
              <a:schemeClr val="bg2">
                <a:shade val="45000"/>
                <a:satMod val="135000"/>
              </a:schemeClr>
              <a:prstClr val="white"/>
            </a:duotone>
          </a:blip>
          <a:srcRect/>
          <a:stretch>
            <a:fillRect/>
          </a:stretch>
        </p:blipFill>
        <p:spPr bwMode="auto">
          <a:xfrm>
            <a:off x="971600" y="2132856"/>
            <a:ext cx="7272000" cy="3672000"/>
          </a:xfrm>
          <a:prstGeom prst="rect">
            <a:avLst/>
          </a:prstGeom>
          <a:noFill/>
        </p:spPr>
      </p:pic>
      <p:sp>
        <p:nvSpPr>
          <p:cNvPr id="6" name="Rectangle 5"/>
          <p:cNvSpPr>
            <a:spLocks noChangeArrowheads="1"/>
          </p:cNvSpPr>
          <p:nvPr/>
        </p:nvSpPr>
        <p:spPr bwMode="auto">
          <a:xfrm>
            <a:off x="971550" y="2205038"/>
            <a:ext cx="7272338" cy="1062037"/>
          </a:xfrm>
          <a:prstGeom prst="rect">
            <a:avLst/>
          </a:prstGeom>
          <a:noFill/>
          <a:ln w="9525">
            <a:noFill/>
            <a:miter lim="800000"/>
            <a:headEnd/>
            <a:tailEnd/>
          </a:ln>
        </p:spPr>
        <p:txBody>
          <a:bodyPr>
            <a:spAutoFit/>
          </a:bodyPr>
          <a:lstStyle/>
          <a:p>
            <a:pPr lvl="1" algn="r" rtl="1">
              <a:lnSpc>
                <a:spcPct val="150000"/>
              </a:lnSpc>
              <a:defRPr/>
            </a:pPr>
            <a:r>
              <a:rPr lang="fa-I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رمز عبورهایی قوی هستند که پیچیده و ترکیبی از اعداد، حروف بزرگ، حروف کوچک و علایمی نظیر ( ؟ ! @ + - * / &gt; &lt; . =  : </a:t>
            </a:r>
            <a:r>
              <a:rPr lang="en-US"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a:t>
            </a:r>
            <a:r>
              <a:rPr lang="fa-I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 )  باشند</a:t>
            </a:r>
            <a:r>
              <a:rPr lang="en-US"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a:t>
            </a:r>
            <a:endParaRPr lang="fr-F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endParaRPr>
          </a:p>
          <a:p>
            <a:pPr lvl="1" algn="r" rtl="1">
              <a:lnSpc>
                <a:spcPct val="150000"/>
              </a:lnSpc>
              <a:defRPr/>
            </a:pPr>
            <a:r>
              <a:rPr lang="fa-I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rPr>
              <a:t> یک رمز عبور قوی نباید کوتاه باشد و یا از حروف مشابه یا پشت سرهم تشکیل شود.</a:t>
            </a:r>
            <a:endParaRPr lang="fr-FR" sz="1400" dirty="0">
              <a:solidFill>
                <a:schemeClr val="tx1">
                  <a:lumMod val="85000"/>
                  <a:lumOff val="15000"/>
                </a:schemeClr>
              </a:solidFill>
              <a:effectLst>
                <a:outerShdw blurRad="50800" dist="38100" dir="16200000" rotWithShape="0">
                  <a:prstClr val="black">
                    <a:alpha val="40000"/>
                  </a:prstClr>
                </a:outerShdw>
              </a:effectLst>
              <a:latin typeface="Tahoma" pitchFamily="34" charset="0"/>
              <a:cs typeface="Tahoma" pitchFamily="34" charset="0"/>
            </a:endParaRPr>
          </a:p>
        </p:txBody>
      </p:sp>
      <p:sp>
        <p:nvSpPr>
          <p:cNvPr id="7" name="Rectangle 6"/>
          <p:cNvSpPr>
            <a:spLocks noChangeArrowheads="1"/>
          </p:cNvSpPr>
          <p:nvPr/>
        </p:nvSpPr>
        <p:spPr bwMode="auto">
          <a:xfrm>
            <a:off x="1403350" y="3500438"/>
            <a:ext cx="6804025" cy="1020762"/>
          </a:xfrm>
          <a:prstGeom prst="rect">
            <a:avLst/>
          </a:prstGeom>
          <a:noFill/>
          <a:ln w="9525">
            <a:noFill/>
            <a:miter lim="800000"/>
            <a:headEnd/>
            <a:tailEnd/>
          </a:ln>
        </p:spPr>
        <p:txBody>
          <a:bodyPr>
            <a:spAutoFit/>
          </a:bodyPr>
          <a:lstStyle/>
          <a:p>
            <a:pPr lvl="1" algn="r" rtl="1">
              <a:lnSpc>
                <a:spcPct val="150000"/>
              </a:lnSpc>
              <a:defRPr/>
            </a:pPr>
            <a:r>
              <a:rPr lang="fa-IR" sz="1400" dirty="0">
                <a:solidFill>
                  <a:schemeClr val="tx1">
                    <a:lumMod val="85000"/>
                    <a:lumOff val="15000"/>
                  </a:schemeClr>
                </a:solidFill>
                <a:effectLst>
                  <a:outerShdw blurRad="50800" dist="38100" dir="18900000" algn="bl" rotWithShape="0">
                    <a:prstClr val="black">
                      <a:alpha val="40000"/>
                    </a:prstClr>
                  </a:outerShdw>
                </a:effectLst>
                <a:latin typeface="Tahoma" pitchFamily="34" charset="0"/>
                <a:cs typeface="Tahoma" pitchFamily="34" charset="0"/>
              </a:rPr>
              <a:t>تاریخ تولد، نام پدر، نام شهر و یا اطلاعاتی که هکرها و یا دوستان شما بتوانند آنها را از منابع مختلف بدست آورند، رمز عبور قوی به شمار نمی رود!</a:t>
            </a:r>
            <a:endParaRPr lang="fr-FR" sz="1400" dirty="0">
              <a:solidFill>
                <a:schemeClr val="tx1">
                  <a:lumMod val="85000"/>
                  <a:lumOff val="15000"/>
                </a:schemeClr>
              </a:solidFill>
              <a:effectLst>
                <a:outerShdw blurRad="50800" dist="38100" dir="18900000" algn="bl" rotWithShape="0">
                  <a:prstClr val="black">
                    <a:alpha val="40000"/>
                  </a:prstClr>
                </a:outerShdw>
              </a:effectLst>
              <a:latin typeface="Tahoma" pitchFamily="34" charset="0"/>
              <a:cs typeface="Tahoma" pitchFamily="34" charset="0"/>
            </a:endParaRPr>
          </a:p>
          <a:p>
            <a:pPr lvl="1" algn="r" rtl="1">
              <a:lnSpc>
                <a:spcPct val="150000"/>
              </a:lnSpc>
              <a:defRPr/>
            </a:pPr>
            <a:r>
              <a:rPr lang="fa-IR" sz="1400" dirty="0">
                <a:solidFill>
                  <a:schemeClr val="tx1">
                    <a:lumMod val="85000"/>
                    <a:lumOff val="15000"/>
                  </a:schemeClr>
                </a:solidFill>
                <a:latin typeface="Tahoma" pitchFamily="34" charset="0"/>
                <a:cs typeface="Tahoma" pitchFamily="34" charset="0"/>
              </a:rPr>
              <a:t> </a:t>
            </a:r>
            <a:endParaRPr lang="fr-FR" dirty="0">
              <a:solidFill>
                <a:schemeClr val="tx1">
                  <a:lumMod val="85000"/>
                  <a:lumOff val="15000"/>
                </a:schemeClr>
              </a:solidFill>
            </a:endParaRPr>
          </a:p>
        </p:txBody>
      </p:sp>
      <p:sp>
        <p:nvSpPr>
          <p:cNvPr id="8" name="Rectangle 7"/>
          <p:cNvSpPr>
            <a:spLocks noChangeArrowheads="1"/>
          </p:cNvSpPr>
          <p:nvPr/>
        </p:nvSpPr>
        <p:spPr bwMode="auto">
          <a:xfrm>
            <a:off x="3995738" y="4437063"/>
            <a:ext cx="4105275" cy="371475"/>
          </a:xfrm>
          <a:prstGeom prst="rect">
            <a:avLst/>
          </a:prstGeom>
          <a:noFill/>
          <a:ln w="9525">
            <a:noFill/>
            <a:miter lim="800000"/>
            <a:headEnd/>
            <a:tailEnd/>
          </a:ln>
        </p:spPr>
        <p:txBody>
          <a:bodyPr>
            <a:spAutoFit/>
          </a:bodyPr>
          <a:lstStyle/>
          <a:p>
            <a:pPr lvl="1" algn="r" rtl="1">
              <a:lnSpc>
                <a:spcPct val="150000"/>
              </a:lnSpc>
              <a:defRPr/>
            </a:pPr>
            <a:r>
              <a:rPr lang="fa-IR" sz="1400" dirty="0">
                <a:solidFill>
                  <a:schemeClr val="tx1">
                    <a:lumMod val="85000"/>
                    <a:lumOff val="15000"/>
                  </a:schemeClr>
                </a:solidFill>
                <a:effectLst>
                  <a:outerShdw blurRad="50800" dist="38100" algn="l" rotWithShape="0">
                    <a:prstClr val="black">
                      <a:alpha val="40000"/>
                    </a:prstClr>
                  </a:outerShdw>
                </a:effectLst>
                <a:latin typeface="Tahoma" pitchFamily="34" charset="0"/>
                <a:cs typeface="Tahoma" pitchFamily="34" charset="0"/>
              </a:rPr>
              <a:t>رمز عبور خود را بصورت دوره ای تغییر دهید. </a:t>
            </a:r>
            <a:endParaRPr lang="fr-FR" sz="1400" dirty="0">
              <a:solidFill>
                <a:schemeClr val="tx1">
                  <a:lumMod val="85000"/>
                  <a:lumOff val="15000"/>
                </a:schemeClr>
              </a:solidFill>
              <a:effectLst>
                <a:outerShdw blurRad="50800" dist="38100" algn="l" rotWithShape="0">
                  <a:prstClr val="black">
                    <a:alpha val="40000"/>
                  </a:prstClr>
                </a:outerShdw>
              </a:effectLst>
              <a:latin typeface="Tahoma" pitchFamily="34" charset="0"/>
              <a:cs typeface="Tahoma" pitchFamily="34" charset="0"/>
            </a:endParaRPr>
          </a:p>
        </p:txBody>
      </p:sp>
      <p:sp>
        <p:nvSpPr>
          <p:cNvPr id="9" name="Rectangle 8"/>
          <p:cNvSpPr>
            <a:spLocks noChangeArrowheads="1"/>
          </p:cNvSpPr>
          <p:nvPr/>
        </p:nvSpPr>
        <p:spPr bwMode="auto">
          <a:xfrm>
            <a:off x="1331641" y="5013325"/>
            <a:ext cx="6840810" cy="738664"/>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r" rtl="1">
              <a:lnSpc>
                <a:spcPct val="150000"/>
              </a:lnSpc>
              <a:defRPr/>
            </a:pPr>
            <a: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آیا می دانید اگر رمز عبور ساده داشته باشید، برخی نرم افزارها می توانند در کمتر از چند دقیقه آنرا بیابند!</a:t>
            </a:r>
            <a:endParaRPr lang="fr-F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lick.wav"/>
                                        </p:tgtEl>
                                      </p:cMediaNode>
                                    </p:audio>
                                  </p:sub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5" presetClass="entr" presetSubtype="0" fill="hold" grpId="0" nodeType="afterEffect">
                                  <p:stCondLst>
                                    <p:cond delay="2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4"/>
                                            </p:cond>
                                          </p:stCondLst>
                                          <p:endCondLst>
                                            <p:cond evt="onStopAudio" delay="0">
                                              <p:tgtEl>
                                                <p:sldTgt/>
                                              </p:tgtEl>
                                            </p:cond>
                                          </p:endCondLst>
                                        </p:cTn>
                                        <p:tgtEl>
                                          <p:sndTgt r:embed="rId6" name="whoosh.wav"/>
                                        </p:tgtEl>
                                      </p:cMediaNode>
                                    </p:audio>
                                  </p:subTnLst>
                                </p:cTn>
                              </p:par>
                            </p:childTnLst>
                          </p:cTn>
                        </p:par>
                        <p:par>
                          <p:cTn id="20" fill="hold">
                            <p:stCondLst>
                              <p:cond delay="4000"/>
                            </p:stCondLst>
                            <p:childTnLst>
                              <p:par>
                                <p:cTn id="21" presetID="25" presetClass="entr" presetSubtype="0" fill="hold" grpId="0" nodeType="afterEffect">
                                  <p:stCondLst>
                                    <p:cond delay="80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7" name="arrow.wav"/>
                                        </p:tgtEl>
                                      </p:cMediaNode>
                                    </p:audio>
                                  </p:subTnLst>
                                </p:cTn>
                              </p:par>
                            </p:childTnLst>
                          </p:cTn>
                        </p:par>
                        <p:par>
                          <p:cTn id="31" fill="hold">
                            <p:stCondLst>
                              <p:cond delay="13000"/>
                            </p:stCondLst>
                            <p:childTnLst>
                              <p:par>
                                <p:cTn id="32" presetID="51" presetClass="entr" presetSubtype="0" fill="hold" grpId="0" nodeType="afterEffect">
                                  <p:stCondLst>
                                    <p:cond delay="7500"/>
                                  </p:stCondLst>
                                  <p:iterate type="lt">
                                    <p:tmPct val="0"/>
                                  </p:iterate>
                                  <p:childTnLst>
                                    <p:set>
                                      <p:cBhvr>
                                        <p:cTn id="33" dur="1" fill="hold">
                                          <p:stCondLst>
                                            <p:cond delay="0"/>
                                          </p:stCondLst>
                                        </p:cTn>
                                        <p:tgtEl>
                                          <p:spTgt spid="8"/>
                                        </p:tgtEl>
                                        <p:attrNameLst>
                                          <p:attrName>style.visibility</p:attrName>
                                        </p:attrNameLst>
                                      </p:cBhvr>
                                      <p:to>
                                        <p:strVal val="visible"/>
                                      </p:to>
                                    </p:set>
                                    <p:animEffect transition="in" filter="fade">
                                      <p:cBhvr>
                                        <p:cTn id="34" dur="770" decel="100000"/>
                                        <p:tgtEl>
                                          <p:spTgt spid="8"/>
                                        </p:tgtEl>
                                      </p:cBhvr>
                                    </p:animEffect>
                                    <p:animScale>
                                      <p:cBhvr>
                                        <p:cTn id="35" dur="770" decel="100000"/>
                                        <p:tgtEl>
                                          <p:spTgt spid="8"/>
                                        </p:tgtEl>
                                      </p:cBhvr>
                                      <p:from x="10000" y="10000"/>
                                      <p:to x="200000" y="450000"/>
                                    </p:animScale>
                                    <p:animScale>
                                      <p:cBhvr>
                                        <p:cTn id="36" dur="1230" accel="100000" fill="hold">
                                          <p:stCondLst>
                                            <p:cond delay="770"/>
                                          </p:stCondLst>
                                        </p:cTn>
                                        <p:tgtEl>
                                          <p:spTgt spid="8"/>
                                        </p:tgtEl>
                                      </p:cBhvr>
                                      <p:from x="200000" y="450000"/>
                                      <p:to x="100000" y="100000"/>
                                    </p:animScale>
                                    <p:set>
                                      <p:cBhvr>
                                        <p:cTn id="37" dur="770" fill="hold"/>
                                        <p:tgtEl>
                                          <p:spTgt spid="8"/>
                                        </p:tgtEl>
                                        <p:attrNameLst>
                                          <p:attrName>ppt_x</p:attrName>
                                        </p:attrNameLst>
                                      </p:cBhvr>
                                      <p:to>
                                        <p:strVal val="(0.5)"/>
                                      </p:to>
                                    </p:set>
                                    <p:anim from="(0.5)" to="(#ppt_x)" calcmode="lin" valueType="num">
                                      <p:cBhvr>
                                        <p:cTn id="38" dur="1230" accel="100000" fill="hold">
                                          <p:stCondLst>
                                            <p:cond delay="770"/>
                                          </p:stCondLst>
                                        </p:cTn>
                                        <p:tgtEl>
                                          <p:spTgt spid="8"/>
                                        </p:tgtEl>
                                        <p:attrNameLst>
                                          <p:attrName>ppt_x</p:attrName>
                                        </p:attrNameLst>
                                      </p:cBhvr>
                                    </p:anim>
                                    <p:set>
                                      <p:cBhvr>
                                        <p:cTn id="39" dur="770" fill="hold"/>
                                        <p:tgtEl>
                                          <p:spTgt spid="8"/>
                                        </p:tgtEl>
                                        <p:attrNameLst>
                                          <p:attrName>ppt_y</p:attrName>
                                        </p:attrNameLst>
                                      </p:cBhvr>
                                      <p:to>
                                        <p:strVal val="(#ppt_y+0.4)"/>
                                      </p:to>
                                    </p:set>
                                    <p:anim from="(#ppt_y+0.4)" to="(#ppt_y)" calcmode="lin" valueType="num">
                                      <p:cBhvr>
                                        <p:cTn id="40" dur="1230" accel="100000" fill="hold">
                                          <p:stCondLst>
                                            <p:cond delay="770"/>
                                          </p:stCondLst>
                                        </p:cTn>
                                        <p:tgtEl>
                                          <p:spTgt spid="8"/>
                                        </p:tgtEl>
                                        <p:attrNameLst>
                                          <p:attrName>ppt_y</p:attrName>
                                        </p:attrNameLst>
                                      </p:cBhvr>
                                    </p:anim>
                                  </p:childTnLst>
                                  <p:subTnLst>
                                    <p:audio>
                                      <p:cMediaNode>
                                        <p:cTn display="0" masterRel="sameClick">
                                          <p:stCondLst>
                                            <p:cond evt="begin" delay="0">
                                              <p:tn val="32"/>
                                            </p:cond>
                                          </p:stCondLst>
                                          <p:endCondLst>
                                            <p:cond evt="onStopAudio" delay="0">
                                              <p:tgtEl>
                                                <p:sldTgt/>
                                              </p:tgtEl>
                                            </p:cond>
                                          </p:endCondLst>
                                        </p:cTn>
                                        <p:tgtEl>
                                          <p:sndTgt r:embed="rId8" name="voltage.wav"/>
                                        </p:tgtEl>
                                      </p:cMediaNode>
                                    </p:audio>
                                  </p:subTnLst>
                                </p:cTn>
                              </p:par>
                            </p:childTnLst>
                          </p:cTn>
                        </p:par>
                        <p:par>
                          <p:cTn id="41" fill="hold">
                            <p:stCondLst>
                              <p:cond delay="22500"/>
                            </p:stCondLst>
                            <p:childTnLst>
                              <p:par>
                                <p:cTn id="42" presetID="58" presetClass="entr" presetSubtype="0" accel="100000" fill="hold" grpId="0" nodeType="afterEffect">
                                  <p:stCondLst>
                                    <p:cond delay="350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strVal val="#ppt_w*2.5"/>
                                          </p:val>
                                        </p:tav>
                                        <p:tav tm="100000">
                                          <p:val>
                                            <p:strVal val="#ppt_w"/>
                                          </p:val>
                                        </p:tav>
                                      </p:tavLst>
                                    </p:anim>
                                    <p:anim calcmode="lin" valueType="num">
                                      <p:cBhvr>
                                        <p:cTn id="45" dur="500" fill="hold"/>
                                        <p:tgtEl>
                                          <p:spTgt spid="9"/>
                                        </p:tgtEl>
                                        <p:attrNameLst>
                                          <p:attrName>ppt_h</p:attrName>
                                        </p:attrNameLst>
                                      </p:cBhvr>
                                      <p:tavLst>
                                        <p:tav tm="0">
                                          <p:val>
                                            <p:strVal val="#ppt_h*0.01"/>
                                          </p:val>
                                        </p:tav>
                                        <p:tav tm="100000">
                                          <p:val>
                                            <p:strVal val="#ppt_h"/>
                                          </p:val>
                                        </p:tav>
                                      </p:tavLst>
                                    </p:anim>
                                    <p:anim calcmode="lin" valueType="num">
                                      <p:cBhvr>
                                        <p:cTn id="46" dur="500" fill="hold"/>
                                        <p:tgtEl>
                                          <p:spTgt spid="9"/>
                                        </p:tgtEl>
                                        <p:attrNameLst>
                                          <p:attrName>ppt_x</p:attrName>
                                        </p:attrNameLst>
                                      </p:cBhvr>
                                      <p:tavLst>
                                        <p:tav tm="0">
                                          <p:val>
                                            <p:strVal val="#ppt_x"/>
                                          </p:val>
                                        </p:tav>
                                        <p:tav tm="100000">
                                          <p:val>
                                            <p:strVal val="#ppt_x"/>
                                          </p:val>
                                        </p:tav>
                                      </p:tavLst>
                                    </p:anim>
                                    <p:anim calcmode="lin" valueType="num">
                                      <p:cBhvr>
                                        <p:cTn id="47" dur="500" fill="hold"/>
                                        <p:tgtEl>
                                          <p:spTgt spid="9"/>
                                        </p:tgtEl>
                                        <p:attrNameLst>
                                          <p:attrName>ppt_y</p:attrName>
                                        </p:attrNameLst>
                                      </p:cBhvr>
                                      <p:tavLst>
                                        <p:tav tm="0">
                                          <p:val>
                                            <p:strVal val="#ppt_h+1"/>
                                          </p:val>
                                        </p:tav>
                                        <p:tav tm="100000">
                                          <p:val>
                                            <p:strVal val="#ppt_y"/>
                                          </p:val>
                                        </p:tav>
                                      </p:tavLst>
                                    </p:anim>
                                    <p:animEffect transition="in" filter="fade">
                                      <p:cBhvr>
                                        <p:cTn id="48"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custDataLst>
              <p:tags r:id="rId2"/>
            </p:custDataLst>
          </p:nvPr>
        </p:nvGrpSpPr>
        <p:grpSpPr>
          <a:xfrm>
            <a:off x="899592" y="1268760"/>
            <a:ext cx="7776864" cy="4869160"/>
            <a:chOff x="890752" y="1813035"/>
            <a:chExt cx="7362497" cy="3231931"/>
          </a:xfrm>
          <a:scene3d>
            <a:camera prst="perspectiveRight"/>
            <a:lightRig rig="threePt" dir="t"/>
          </a:scene3d>
        </p:grpSpPr>
        <p:cxnSp>
          <p:nvCxnSpPr>
            <p:cNvPr id="8" name="Straight Connector 7"/>
            <p:cNvCxnSpPr/>
            <p:nvPr/>
          </p:nvCxnSpPr>
          <p:spPr>
            <a:xfrm>
              <a:off x="1034231" y="2280722"/>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90752" y="1813035"/>
              <a:ext cx="7362497" cy="3231931"/>
            </a:xfrm>
            <a:prstGeom prst="roundRect">
              <a:avLst>
                <a:gd name="adj" fmla="val 8932"/>
              </a:avLst>
            </a:prstGeom>
            <a:noFill/>
            <a:ln w="127000" cap="rnd" cmpd="sng">
              <a:solidFill>
                <a:schemeClr val="bg1"/>
              </a:solidFill>
              <a:prstDash val="sysDot"/>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Tahoma" pitchFamily="34" charset="0"/>
                <a:ea typeface="Tahoma" pitchFamily="34" charset="0"/>
                <a:cs typeface="Tahoma" pitchFamily="34" charset="0"/>
              </a:endParaRPr>
            </a:p>
          </p:txBody>
        </p:sp>
        <p:cxnSp>
          <p:nvCxnSpPr>
            <p:cNvPr id="10" name="Straight Connector 9"/>
            <p:cNvCxnSpPr/>
            <p:nvPr/>
          </p:nvCxnSpPr>
          <p:spPr>
            <a:xfrm>
              <a:off x="1034231" y="2602455"/>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34231" y="2924188"/>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34231" y="3245921"/>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34231" y="3567654"/>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34231" y="3889387"/>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4231" y="4211120"/>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34231" y="4532853"/>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64967" y="2003100"/>
              <a:ext cx="7014066" cy="2849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lgn="r" rtl="1">
                <a:lnSpc>
                  <a:spcPct val="150000"/>
                </a:lnSpc>
                <a:defRPr/>
              </a:pPr>
              <a:r>
                <a:rPr lang="fa-IR" sz="1200" dirty="0">
                  <a:solidFill>
                    <a:srgbClr val="C00000"/>
                  </a:solidFill>
                  <a:latin typeface="Tahoma" pitchFamily="34" charset="0"/>
                  <a:ea typeface="Tahoma" pitchFamily="34" charset="0"/>
                  <a:cs typeface="Tahoma" pitchFamily="34" charset="0"/>
                </a:rPr>
                <a:t> </a:t>
              </a:r>
              <a:endParaRPr lang="fr-FR" sz="1200" dirty="0">
                <a:solidFill>
                  <a:srgbClr val="C00000"/>
                </a:solidFill>
                <a:latin typeface="Tahoma" pitchFamily="34" charset="0"/>
                <a:ea typeface="Tahoma" pitchFamily="34" charset="0"/>
                <a:cs typeface="Tahoma" pitchFamily="34" charset="0"/>
              </a:endParaRPr>
            </a:p>
            <a:p>
              <a:pPr lvl="2" algn="r">
                <a:lnSpc>
                  <a:spcPct val="150000"/>
                </a:lnSpc>
                <a:defRPr/>
              </a:pPr>
              <a:endParaRPr lang="fr-FR" sz="1200" dirty="0">
                <a:solidFill>
                  <a:srgbClr val="C00000"/>
                </a:solidFill>
                <a:latin typeface="Tahoma" pitchFamily="34" charset="0"/>
                <a:ea typeface="Tahoma" pitchFamily="34" charset="0"/>
                <a:cs typeface="Tahoma" pitchFamily="34" charset="0"/>
              </a:endParaRPr>
            </a:p>
          </p:txBody>
        </p:sp>
      </p:grpSp>
      <p:sp>
        <p:nvSpPr>
          <p:cNvPr id="18" name="Rectangle 17"/>
          <p:cNvSpPr/>
          <p:nvPr/>
        </p:nvSpPr>
        <p:spPr>
          <a:xfrm rot="240351">
            <a:off x="4147871" y="618618"/>
            <a:ext cx="4076757" cy="369332"/>
          </a:xfrm>
          <a:prstGeom prst="rect">
            <a:avLst/>
          </a:prstGeom>
        </p:spPr>
        <p:txBody>
          <a:bodyPr wrap="none">
            <a:spAutoFit/>
          </a:bodyPr>
          <a:lstStyle/>
          <a:p>
            <a:pPr algn="ctr" rtl="1">
              <a:defRPr/>
            </a:pP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Tahoma" pitchFamily="34" charset="0"/>
                <a:cs typeface="Tahoma" pitchFamily="34" charset="0"/>
              </a:rPr>
              <a:t>چگونه رمز عبور خود را بازیابی کنیم؟</a:t>
            </a:r>
            <a:endPar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Tahoma" pitchFamily="34" charset="0"/>
              <a:cs typeface="Tahoma" pitchFamily="34" charset="0"/>
            </a:endParaRPr>
          </a:p>
        </p:txBody>
      </p:sp>
      <p:sp>
        <p:nvSpPr>
          <p:cNvPr id="19" name="Rectangle 18"/>
          <p:cNvSpPr>
            <a:spLocks noChangeArrowheads="1"/>
          </p:cNvSpPr>
          <p:nvPr/>
        </p:nvSpPr>
        <p:spPr bwMode="auto">
          <a:xfrm>
            <a:off x="611188" y="3429000"/>
            <a:ext cx="7632700" cy="2185988"/>
          </a:xfrm>
          <a:prstGeom prst="rect">
            <a:avLst/>
          </a:prstGeom>
          <a:noFill/>
          <a:ln w="9525">
            <a:noFill/>
            <a:miter lim="800000"/>
            <a:headEnd/>
            <a:tailEnd/>
          </a:ln>
        </p:spPr>
        <p:txBody>
          <a:bodyPr>
            <a:spAutoFit/>
          </a:bodyPr>
          <a:lstStyle/>
          <a:p>
            <a:pPr lvl="2" algn="r" rtl="1">
              <a:lnSpc>
                <a:spcPct val="200000"/>
              </a:lnSpc>
            </a:pPr>
            <a:endParaRPr lang="en-US" sz="1600" b="1">
              <a:solidFill>
                <a:srgbClr val="C00000"/>
              </a:solidFill>
              <a:latin typeface="Tahoma" pitchFamily="34" charset="0"/>
              <a:cs typeface="Tahoma" pitchFamily="34" charset="0"/>
            </a:endParaRPr>
          </a:p>
          <a:p>
            <a:pPr lvl="2" algn="r" rtl="1">
              <a:lnSpc>
                <a:spcPct val="200000"/>
              </a:lnSpc>
            </a:pPr>
            <a:r>
              <a:rPr lang="fa-IR" sz="1600" b="1">
                <a:solidFill>
                  <a:srgbClr val="C00000"/>
                </a:solidFill>
                <a:latin typeface="Tahoma" pitchFamily="34" charset="0"/>
                <a:cs typeface="Tahoma" pitchFamily="34" charset="0"/>
              </a:rPr>
              <a:t>دقت کنید! </a:t>
            </a:r>
            <a:endParaRPr lang="fr-FR" sz="1600" b="1">
              <a:solidFill>
                <a:srgbClr val="C00000"/>
              </a:solidFill>
              <a:latin typeface="Tahoma" pitchFamily="34" charset="0"/>
              <a:cs typeface="Tahoma" pitchFamily="34" charset="0"/>
            </a:endParaRPr>
          </a:p>
          <a:p>
            <a:pPr lvl="2" algn="r" rtl="1">
              <a:lnSpc>
                <a:spcPct val="200000"/>
              </a:lnSpc>
            </a:pPr>
            <a:r>
              <a:rPr lang="fa-IR" sz="1200">
                <a:solidFill>
                  <a:srgbClr val="C00000"/>
                </a:solidFill>
                <a:latin typeface="Tahoma" pitchFamily="34" charset="0"/>
                <a:cs typeface="Tahoma" pitchFamily="34" charset="0"/>
              </a:rPr>
              <a:t>همیشه بازیابی حساب کاربری شما بصورت پرسش و پاسخ نیست، ممکن است ایمیل یا شماره </a:t>
            </a:r>
            <a:endParaRPr lang="en-US" sz="1200">
              <a:solidFill>
                <a:srgbClr val="C00000"/>
              </a:solidFill>
              <a:latin typeface="Tahoma" pitchFamily="34" charset="0"/>
              <a:cs typeface="Tahoma" pitchFamily="34" charset="0"/>
            </a:endParaRPr>
          </a:p>
          <a:p>
            <a:pPr lvl="2" algn="r" rtl="1">
              <a:lnSpc>
                <a:spcPct val="200000"/>
              </a:lnSpc>
            </a:pPr>
            <a:r>
              <a:rPr lang="fa-IR" sz="1200">
                <a:solidFill>
                  <a:srgbClr val="C00000"/>
                </a:solidFill>
                <a:latin typeface="Tahoma" pitchFamily="34" charset="0"/>
                <a:cs typeface="Tahoma" pitchFamily="34" charset="0"/>
              </a:rPr>
              <a:t>تلفنی را برای بازیابی ایمیل خود داده باشید.</a:t>
            </a:r>
            <a:endParaRPr lang="en-US" sz="1200">
              <a:solidFill>
                <a:srgbClr val="C00000"/>
              </a:solidFill>
              <a:latin typeface="Tahoma" pitchFamily="34" charset="0"/>
              <a:cs typeface="Tahoma" pitchFamily="34" charset="0"/>
            </a:endParaRPr>
          </a:p>
          <a:p>
            <a:pPr lvl="2" algn="r" rtl="1">
              <a:lnSpc>
                <a:spcPct val="200000"/>
              </a:lnSpc>
            </a:pPr>
            <a:r>
              <a:rPr lang="fa-IR" sz="1200">
                <a:solidFill>
                  <a:srgbClr val="C00000"/>
                </a:solidFill>
                <a:latin typeface="Tahoma" pitchFamily="34" charset="0"/>
                <a:cs typeface="Tahoma" pitchFamily="34" charset="0"/>
              </a:rPr>
              <a:t> در اینصورت رمز عبور جدید به شما ایمیل یا اس ام اس خواهد شد.</a:t>
            </a:r>
            <a:endParaRPr lang="fr-FR" sz="1200">
              <a:solidFill>
                <a:srgbClr val="C00000"/>
              </a:solidFill>
              <a:latin typeface="Tahoma" pitchFamily="34" charset="0"/>
              <a:cs typeface="Tahoma" pitchFamily="34" charset="0"/>
            </a:endParaRPr>
          </a:p>
        </p:txBody>
      </p:sp>
      <p:sp>
        <p:nvSpPr>
          <p:cNvPr id="20" name="Rectangle 19"/>
          <p:cNvSpPr>
            <a:spLocks noChangeArrowheads="1"/>
          </p:cNvSpPr>
          <p:nvPr/>
        </p:nvSpPr>
        <p:spPr bwMode="auto">
          <a:xfrm rot="219280">
            <a:off x="1314450" y="1531938"/>
            <a:ext cx="7011988" cy="1855787"/>
          </a:xfrm>
          <a:prstGeom prst="rect">
            <a:avLst/>
          </a:prstGeom>
          <a:noFill/>
          <a:ln w="9525">
            <a:noFill/>
            <a:miter lim="800000"/>
            <a:headEnd/>
            <a:tailEnd/>
          </a:ln>
        </p:spPr>
        <p:txBody>
          <a:bodyPr>
            <a:spAutoFit/>
          </a:bodyPr>
          <a:lstStyle/>
          <a:p>
            <a:pPr lvl="2" algn="r" rtl="1">
              <a:lnSpc>
                <a:spcPct val="250000"/>
              </a:lnSpc>
            </a:pPr>
            <a:r>
              <a:rPr lang="fa-IR" sz="1200">
                <a:solidFill>
                  <a:srgbClr val="C00000"/>
                </a:solidFill>
                <a:latin typeface="Tahoma" pitchFamily="34" charset="0"/>
                <a:cs typeface="Tahoma" pitchFamily="34" charset="0"/>
              </a:rPr>
              <a:t>اگر رمز عبور خود را فراموش کرده یا هک شدید، می توانید با پاسخ صحیح به پرسشهایی که در زمان ساخت ایمیل یا هر حساب کاربری داده اید، رمز عبور جدیدی را دریافت و دوباره حساب کاربری خود را بدست آورید.</a:t>
            </a:r>
            <a:endParaRPr lang="fr-FR" sz="1200">
              <a:solidFill>
                <a:srgbClr val="C00000"/>
              </a:solidFill>
              <a:latin typeface="Tahoma" pitchFamily="34" charset="0"/>
              <a:cs typeface="Tahoma" pitchFamily="34" charset="0"/>
            </a:endParaRPr>
          </a:p>
          <a:p>
            <a:pPr lvl="2" algn="r" rtl="1">
              <a:lnSpc>
                <a:spcPct val="250000"/>
              </a:lnSpc>
            </a:pPr>
            <a:r>
              <a:rPr lang="fa-IR" sz="1200">
                <a:solidFill>
                  <a:srgbClr val="C00000"/>
                </a:solidFill>
                <a:latin typeface="Tahoma" pitchFamily="34" charset="0"/>
                <a:cs typeface="Tahoma" pitchFamily="34" charset="0"/>
              </a:rPr>
              <a:t> بنابراین همیشه این سوال و جواب ها را به یاد داشته باشید.</a:t>
            </a:r>
            <a:endParaRPr lang="fr-FR" sz="1200">
              <a:solidFill>
                <a:srgbClr val="C00000"/>
              </a:solidFill>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ype.wav"/>
                                        </p:tgtEl>
                                      </p:cMediaNode>
                                    </p:audio>
                                  </p:subTnLst>
                                </p:cTn>
                              </p:par>
                            </p:childTnLst>
                          </p:cTn>
                        </p:par>
                        <p:par>
                          <p:cTn id="9" fill="hold">
                            <p:stCondLst>
                              <p:cond delay="500"/>
                            </p:stCondLst>
                            <p:childTnLst>
                              <p:par>
                                <p:cTn id="10" presetID="2" presetClass="entr" presetSubtype="2" fill="hold"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6" name="whoosh.wav"/>
                                        </p:tgtEl>
                                      </p:cMediaNode>
                                    </p:audio>
                                  </p:subTnLst>
                                </p:cTn>
                              </p:par>
                              <p:par>
                                <p:cTn id="14" presetID="30" presetClass="entr" presetSubtype="0" fill="hold" grpId="0" nodeType="withEffect">
                                  <p:stCondLst>
                                    <p:cond delay="30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800" decel="100000"/>
                                        <p:tgtEl>
                                          <p:spTgt spid="20"/>
                                        </p:tgtEl>
                                      </p:cBhvr>
                                    </p:animEffect>
                                    <p:anim calcmode="lin" valueType="num">
                                      <p:cBhvr>
                                        <p:cTn id="17" dur="800" decel="100000" fill="hold"/>
                                        <p:tgtEl>
                                          <p:spTgt spid="20"/>
                                        </p:tgtEl>
                                        <p:attrNameLst>
                                          <p:attrName>style.rotation</p:attrName>
                                        </p:attrNameLst>
                                      </p:cBhvr>
                                      <p:tavLst>
                                        <p:tav tm="0">
                                          <p:val>
                                            <p:fltVal val="-90"/>
                                          </p:val>
                                        </p:tav>
                                        <p:tav tm="100000">
                                          <p:val>
                                            <p:fltVal val="0"/>
                                          </p:val>
                                        </p:tav>
                                      </p:tavLst>
                                    </p:anim>
                                    <p:anim calcmode="lin" valueType="num">
                                      <p:cBhvr>
                                        <p:cTn id="18" dur="800" decel="100000" fill="hold"/>
                                        <p:tgtEl>
                                          <p:spTgt spid="20"/>
                                        </p:tgtEl>
                                        <p:attrNameLst>
                                          <p:attrName>ppt_x</p:attrName>
                                        </p:attrNameLst>
                                      </p:cBhvr>
                                      <p:tavLst>
                                        <p:tav tm="0">
                                          <p:val>
                                            <p:strVal val="#ppt_x+0.4"/>
                                          </p:val>
                                        </p:tav>
                                        <p:tav tm="100000">
                                          <p:val>
                                            <p:strVal val="#ppt_x-0.05"/>
                                          </p:val>
                                        </p:tav>
                                      </p:tavLst>
                                    </p:anim>
                                    <p:anim calcmode="lin" valueType="num">
                                      <p:cBhvr>
                                        <p:cTn id="19" dur="800" decel="100000" fill="hold"/>
                                        <p:tgtEl>
                                          <p:spTgt spid="2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22" fill="hold">
                            <p:stCondLst>
                              <p:cond delay="4500"/>
                            </p:stCondLst>
                            <p:childTnLst>
                              <p:par>
                                <p:cTn id="23" presetID="2" presetClass="entr" presetSubtype="4" fill="hold" grpId="0" nodeType="afterEffect">
                                  <p:stCondLst>
                                    <p:cond delay="3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7"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5E9EFF"/>
            </a:gs>
            <a:gs pos="39999">
              <a:srgbClr val="85C2FF"/>
            </a:gs>
            <a:gs pos="70000">
              <a:srgbClr val="C4D6EB"/>
            </a:gs>
            <a:gs pos="100000">
              <a:srgbClr val="FFEBFA"/>
            </a:gs>
          </a:gsLst>
          <a:lin ang="18900000" scaled="1"/>
        </a:gradFill>
        <a:effectLst/>
      </p:bgPr>
    </p:bg>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639763" y="908050"/>
            <a:ext cx="7897812" cy="1477963"/>
          </a:xfrm>
          <a:prstGeom prst="rect">
            <a:avLst/>
          </a:prstGeom>
          <a:noFill/>
          <a:ln w="9525">
            <a:noFill/>
            <a:miter lim="800000"/>
            <a:headEnd/>
            <a:tailEnd/>
          </a:ln>
        </p:spPr>
        <p:txBody>
          <a:bodyPr wrap="none">
            <a:spAutoFit/>
          </a:bodyPr>
          <a:lstStyle/>
          <a:p>
            <a:pPr algn="r" rtl="1"/>
            <a:r>
              <a:rPr lang="fa-IR">
                <a:latin typeface="Tahoma" pitchFamily="34" charset="0"/>
                <a:cs typeface="Tahoma" pitchFamily="34" charset="0"/>
              </a:rPr>
              <a:t> </a:t>
            </a:r>
            <a:endParaRPr lang="fr-FR">
              <a:latin typeface="Tahoma" pitchFamily="34" charset="0"/>
              <a:cs typeface="Tahoma" pitchFamily="34" charset="0"/>
            </a:endParaRPr>
          </a:p>
          <a:p>
            <a:pPr algn="r" rtl="1"/>
            <a:r>
              <a:rPr lang="fa-IR">
                <a:latin typeface="Tahoma" pitchFamily="34" charset="0"/>
                <a:cs typeface="Tahoma" pitchFamily="34" charset="0"/>
              </a:rPr>
              <a:t> </a:t>
            </a:r>
            <a:endParaRPr lang="fr-FR">
              <a:latin typeface="Tahoma" pitchFamily="34" charset="0"/>
              <a:cs typeface="Tahoma" pitchFamily="34" charset="0"/>
            </a:endParaRPr>
          </a:p>
          <a:p>
            <a:pPr algn="r" rtl="1"/>
            <a:r>
              <a:rPr lang="fa-IR" sz="1200">
                <a:latin typeface="Tahoma" pitchFamily="34" charset="0"/>
                <a:cs typeface="Tahoma" pitchFamily="34" charset="0"/>
              </a:rPr>
              <a:t>با طی کردن مراحل زیر در ویندوز </a:t>
            </a:r>
            <a:r>
              <a:rPr lang="en-US" sz="1200">
                <a:latin typeface="Tahoma" pitchFamily="34" charset="0"/>
                <a:cs typeface="Tahoma" pitchFamily="34" charset="0"/>
              </a:rPr>
              <a:t>XP</a:t>
            </a:r>
            <a:r>
              <a:rPr lang="fa-IR" sz="1200">
                <a:latin typeface="Tahoma" pitchFamily="34" charset="0"/>
                <a:cs typeface="Tahoma" pitchFamily="34" charset="0"/>
              </a:rPr>
              <a:t>، می توانید روی رایانه خود رمز بگذارید: </a:t>
            </a:r>
            <a:endParaRPr lang="fr-FR" sz="1200">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a:r>
              <a:rPr lang="en-US" sz="1200" b="1">
                <a:latin typeface="Tahoma" pitchFamily="34" charset="0"/>
                <a:cs typeface="Tahoma" pitchFamily="34" charset="0"/>
              </a:rPr>
              <a:t>Start &gt;Control panel &gt;User Account&gt; Your User Name&gt; create a password</a:t>
            </a:r>
            <a:endParaRPr lang="fr-FR" sz="1200" b="1">
              <a:latin typeface="Tahoma" pitchFamily="34" charset="0"/>
              <a:cs typeface="Tahoma" pitchFamily="34" charset="0"/>
            </a:endParaRPr>
          </a:p>
          <a:p>
            <a:pPr algn="r"/>
            <a:endParaRPr lang="fr-FR">
              <a:latin typeface="Tahoma" pitchFamily="34" charset="0"/>
              <a:cs typeface="Tahoma" pitchFamily="34" charset="0"/>
            </a:endParaRPr>
          </a:p>
        </p:txBody>
      </p:sp>
      <p:pic>
        <p:nvPicPr>
          <p:cNvPr id="15363" name="Picture 2" descr="create pas d"/>
          <p:cNvPicPr>
            <a:picLocks noChangeAspect="1" noChangeArrowheads="1"/>
          </p:cNvPicPr>
          <p:nvPr>
            <p:custDataLst>
              <p:tags r:id="rId2"/>
            </p:custDataLst>
          </p:nvPr>
        </p:nvPicPr>
        <p:blipFill>
          <a:blip r:embed="rId9" cstate="print"/>
          <a:srcRect/>
          <a:stretch>
            <a:fillRect/>
          </a:stretch>
        </p:blipFill>
        <p:spPr bwMode="auto">
          <a:xfrm>
            <a:off x="3563888" y="2276872"/>
            <a:ext cx="2166169" cy="14316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5364" name="TextBox 4"/>
          <p:cNvSpPr txBox="1">
            <a:spLocks noChangeArrowheads="1"/>
          </p:cNvSpPr>
          <p:nvPr/>
        </p:nvSpPr>
        <p:spPr bwMode="auto">
          <a:xfrm>
            <a:off x="611560" y="3789040"/>
            <a:ext cx="7851775" cy="1708150"/>
          </a:xfrm>
          <a:prstGeom prst="rect">
            <a:avLst/>
          </a:prstGeom>
          <a:noFill/>
          <a:ln w="9525">
            <a:noFill/>
            <a:miter lim="800000"/>
            <a:headEnd/>
            <a:tailEnd/>
          </a:ln>
        </p:spPr>
        <p:txBody>
          <a:bodyPr>
            <a:prstTxWarp prst="textWave2">
              <a:avLst/>
            </a:prstTxWarp>
            <a:spAutoFit/>
          </a:bodyPr>
          <a:lstStyle/>
          <a:p>
            <a:pPr algn="r" rtl="1">
              <a:lnSpc>
                <a:spcPct val="150000"/>
              </a:lnSpc>
              <a:defRPr/>
            </a:pPr>
            <a:r>
              <a:rPr lang="fa-IR" sz="1400" dirty="0">
                <a:latin typeface="Tahoma" pitchFamily="34" charset="0"/>
                <a:cs typeface="Tahoma" pitchFamily="34" charset="0"/>
              </a:rPr>
              <a:t>با این رمزگزاری، کسی بدون داشتن رمز، نمی تواند به رایانه شما دسترسی داشته باشد.</a:t>
            </a:r>
            <a:endParaRPr lang="fr-FR" sz="1400" dirty="0">
              <a:latin typeface="Tahoma" pitchFamily="34" charset="0"/>
              <a:cs typeface="Tahoma" pitchFamily="34" charset="0"/>
            </a:endParaRPr>
          </a:p>
          <a:p>
            <a:pPr algn="r" rtl="1">
              <a:lnSpc>
                <a:spcPct val="150000"/>
              </a:lnSpc>
              <a:defRPr/>
            </a:pPr>
            <a:r>
              <a:rPr lang="fa-IR" sz="1400" dirty="0">
                <a:latin typeface="Tahoma" pitchFamily="34" charset="0"/>
                <a:cs typeface="Tahoma" pitchFamily="34" charset="0"/>
              </a:rPr>
              <a:t>این رمزگزاری مانند اسکرین سرورهای رمز دار عمل کرده و اگر مدتی با رایانه خود کار نکنید، بطور اتوماتیک قفل می شود.</a:t>
            </a:r>
          </a:p>
          <a:p>
            <a:pPr algn="r">
              <a:lnSpc>
                <a:spcPct val="150000"/>
              </a:lnSpc>
              <a:defRPr/>
            </a:pPr>
            <a:endParaRPr lang="fr-FR" sz="1400" dirty="0">
              <a:latin typeface="Tahoma" pitchFamily="34" charset="0"/>
              <a:cs typeface="Tahoma" pitchFamily="34" charset="0"/>
            </a:endParaRPr>
          </a:p>
        </p:txBody>
      </p:sp>
      <p:pic>
        <p:nvPicPr>
          <p:cNvPr id="15365" name="Picture 3" descr="keyboredee"/>
          <p:cNvPicPr>
            <a:picLocks noChangeAspect="1" noChangeArrowheads="1"/>
          </p:cNvPicPr>
          <p:nvPr>
            <p:custDataLst>
              <p:tags r:id="rId3"/>
            </p:custDataLst>
          </p:nvPr>
        </p:nvPicPr>
        <p:blipFill>
          <a:blip r:embed="rId10" cstate="print"/>
          <a:srcRect/>
          <a:stretch>
            <a:fillRect/>
          </a:stretch>
        </p:blipFill>
        <p:spPr bwMode="auto">
          <a:xfrm>
            <a:off x="3851920" y="5517232"/>
            <a:ext cx="1600802" cy="639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a:spLocks noChangeArrowheads="1"/>
          </p:cNvSpPr>
          <p:nvPr/>
        </p:nvSpPr>
        <p:spPr bwMode="auto">
          <a:xfrm>
            <a:off x="3613653" y="836613"/>
            <a:ext cx="2489784" cy="584775"/>
          </a:xfrm>
          <a:prstGeom prst="rect">
            <a:avLst/>
          </a:prstGeom>
          <a:noFill/>
          <a:ln w="9525">
            <a:noFill/>
            <a:miter lim="800000"/>
            <a:headEnd/>
            <a:tailEnd/>
          </a:ln>
        </p:spPr>
        <p:txBody>
          <a:bodyPr wrap="none">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algn="ctr">
              <a:defRPr/>
            </a:pPr>
            <a:r>
              <a:rPr lang="fa-IR"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rPr>
              <a:t>روی رایانه خود رمز بگذارید! </a:t>
            </a:r>
            <a:endParaRPr lang="fr-FR"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endParaRPr>
          </a:p>
          <a:p>
            <a:pPr algn="ctr">
              <a:defRPr/>
            </a:pPr>
            <a:endParaRPr lang="fr-F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endParaRPr>
          </a:p>
        </p:txBody>
      </p:sp>
      <p:sp>
        <p:nvSpPr>
          <p:cNvPr id="7" name="Rectangle 6"/>
          <p:cNvSpPr/>
          <p:nvPr/>
        </p:nvSpPr>
        <p:spPr>
          <a:xfrm>
            <a:off x="539552" y="5013176"/>
            <a:ext cx="7992888" cy="415498"/>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lnSpc>
                <a:spcPct val="150000"/>
              </a:lnSpc>
              <a:defRPr/>
            </a:pP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شما می توانید رایانه خود را با نگه داشتن همزمان دکمه ی "ویندوز" و" </a:t>
            </a: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L</a:t>
            </a: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 " قفل کنید. </a:t>
            </a:r>
            <a:endParaRPr lang="fr-F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arrow.wav"/>
                                        </p:tgtEl>
                                      </p:cMediaNode>
                                    </p:audio>
                                  </p:subTnLst>
                                </p:cTn>
                              </p:par>
                            </p:childTnLst>
                          </p:cTn>
                        </p:par>
                        <p:par>
                          <p:cTn id="15" fill="hold">
                            <p:stCondLst>
                              <p:cond delay="1500"/>
                            </p:stCondLst>
                            <p:childTnLst>
                              <p:par>
                                <p:cTn id="16" presetID="22" presetClass="entr" presetSubtype="2" fill="hold" grpId="0" nodeType="afterEffect">
                                  <p:stCondLst>
                                    <p:cond delay="2500"/>
                                  </p:stCondLst>
                                  <p:childTnLst>
                                    <p:set>
                                      <p:cBhvr>
                                        <p:cTn id="17" dur="1" fill="hold">
                                          <p:stCondLst>
                                            <p:cond delay="0"/>
                                          </p:stCondLst>
                                        </p:cTn>
                                        <p:tgtEl>
                                          <p:spTgt spid="15362">
                                            <p:txEl>
                                              <p:pRg st="2" end="2"/>
                                            </p:txEl>
                                          </p:spTgt>
                                        </p:tgtEl>
                                        <p:attrNameLst>
                                          <p:attrName>style.visibility</p:attrName>
                                        </p:attrNameLst>
                                      </p:cBhvr>
                                      <p:to>
                                        <p:strVal val="visible"/>
                                      </p:to>
                                    </p:set>
                                    <p:animEffect transition="in" filter="wipe(right)">
                                      <p:cBhvr>
                                        <p:cTn id="18" dur="5000"/>
                                        <p:tgtEl>
                                          <p:spTgt spid="15362">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7" name="type.wav"/>
                                        </p:tgtEl>
                                      </p:cMediaNode>
                                    </p:audio>
                                  </p:subTnLst>
                                </p:cTn>
                              </p:par>
                            </p:childTnLst>
                          </p:cTn>
                        </p:par>
                        <p:par>
                          <p:cTn id="19" fill="hold">
                            <p:stCondLst>
                              <p:cond delay="9000"/>
                            </p:stCondLst>
                            <p:childTnLst>
                              <p:par>
                                <p:cTn id="20" presetID="30" presetClass="entr" presetSubtype="0" fill="hold" grpId="0" nodeType="afterEffect">
                                  <p:stCondLst>
                                    <p:cond delay="250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fade">
                                      <p:cBhvr>
                                        <p:cTn id="22" dur="800" decel="100000"/>
                                        <p:tgtEl>
                                          <p:spTgt spid="15362">
                                            <p:txEl>
                                              <p:pRg st="4" end="4"/>
                                            </p:txEl>
                                          </p:spTgt>
                                        </p:tgtEl>
                                      </p:cBhvr>
                                    </p:animEffect>
                                    <p:anim calcmode="lin" valueType="num">
                                      <p:cBhvr>
                                        <p:cTn id="23" dur="800" decel="100000" fill="hold"/>
                                        <p:tgtEl>
                                          <p:spTgt spid="15362">
                                            <p:txEl>
                                              <p:pRg st="4" end="4"/>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5362">
                                            <p:txEl>
                                              <p:pRg st="4" end="4"/>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5362">
                                            <p:txEl>
                                              <p:pRg st="4" end="4"/>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5362">
                                            <p:txEl>
                                              <p:pRg st="4" end="4"/>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5362">
                                            <p:txEl>
                                              <p:pRg st="4" end="4"/>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7" name="type.wav"/>
                                        </p:tgtEl>
                                      </p:cMediaNode>
                                    </p:audio>
                                  </p:subTnLst>
                                </p:cTn>
                              </p:par>
                              <p:par>
                                <p:cTn id="28" presetID="22" presetClass="entr" presetSubtype="1" fill="hold" nodeType="withEffect">
                                  <p:stCondLst>
                                    <p:cond delay="2500"/>
                                  </p:stCondLst>
                                  <p:childTnLst>
                                    <p:set>
                                      <p:cBhvr>
                                        <p:cTn id="29" dur="1" fill="hold">
                                          <p:stCondLst>
                                            <p:cond delay="0"/>
                                          </p:stCondLst>
                                        </p:cTn>
                                        <p:tgtEl>
                                          <p:spTgt spid="15363"/>
                                        </p:tgtEl>
                                        <p:attrNameLst>
                                          <p:attrName>style.visibility</p:attrName>
                                        </p:attrNameLst>
                                      </p:cBhvr>
                                      <p:to>
                                        <p:strVal val="visible"/>
                                      </p:to>
                                    </p:set>
                                    <p:animEffect transition="in" filter="wipe(up)">
                                      <p:cBhvr>
                                        <p:cTn id="30" dur="500"/>
                                        <p:tgtEl>
                                          <p:spTgt spid="15363"/>
                                        </p:tgtEl>
                                      </p:cBhvr>
                                    </p:animEffect>
                                  </p:childTnLst>
                                  <p:subTnLst>
                                    <p:audio>
                                      <p:cMediaNode>
                                        <p:cTn display="0" masterRel="sameClick">
                                          <p:stCondLst>
                                            <p:cond evt="begin" delay="0">
                                              <p:tn val="28"/>
                                            </p:cond>
                                          </p:stCondLst>
                                          <p:endCondLst>
                                            <p:cond evt="onStopAudio" delay="0">
                                              <p:tgtEl>
                                                <p:sldTgt/>
                                              </p:tgtEl>
                                            </p:cond>
                                          </p:endCondLst>
                                        </p:cTn>
                                        <p:tgtEl>
                                          <p:sndTgt r:embed="rId8" name="click.wav"/>
                                        </p:tgtEl>
                                      </p:cMediaNode>
                                    </p:audio>
                                  </p:subTnLst>
                                </p:cTn>
                              </p:par>
                            </p:childTnLst>
                          </p:cTn>
                        </p:par>
                        <p:par>
                          <p:cTn id="31" fill="hold">
                            <p:stCondLst>
                              <p:cond delay="12500"/>
                            </p:stCondLst>
                            <p:childTnLst>
                              <p:par>
                                <p:cTn id="32" presetID="2" presetClass="entr" presetSubtype="6" fill="hold" grpId="0" nodeType="afterEffect">
                                  <p:stCondLst>
                                    <p:cond delay="4000"/>
                                  </p:stCondLst>
                                  <p:childTnLst>
                                    <p:set>
                                      <p:cBhvr>
                                        <p:cTn id="33" dur="1" fill="hold">
                                          <p:stCondLst>
                                            <p:cond delay="0"/>
                                          </p:stCondLst>
                                        </p:cTn>
                                        <p:tgtEl>
                                          <p:spTgt spid="15364">
                                            <p:txEl>
                                              <p:pRg st="0" end="0"/>
                                            </p:txEl>
                                          </p:spTgt>
                                        </p:tgtEl>
                                        <p:attrNameLst>
                                          <p:attrName>style.visibility</p:attrName>
                                        </p:attrNameLst>
                                      </p:cBhvr>
                                      <p:to>
                                        <p:strVal val="visible"/>
                                      </p:to>
                                    </p:set>
                                    <p:anim calcmode="lin" valueType="num">
                                      <p:cBhvr additive="base">
                                        <p:cTn id="34" dur="500" fill="hold"/>
                                        <p:tgtEl>
                                          <p:spTgt spid="1536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5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7" name="type.wav"/>
                                        </p:tgtEl>
                                      </p:cMediaNode>
                                    </p:audio>
                                  </p:subTnLst>
                                </p:cTn>
                              </p:par>
                            </p:childTnLst>
                          </p:cTn>
                        </p:par>
                        <p:par>
                          <p:cTn id="36" fill="hold">
                            <p:stCondLst>
                              <p:cond delay="17000"/>
                            </p:stCondLst>
                            <p:childTnLst>
                              <p:par>
                                <p:cTn id="37" presetID="2" presetClass="entr" presetSubtype="4" fill="hold" grpId="0" nodeType="afterEffect">
                                  <p:stCondLst>
                                    <p:cond delay="4000"/>
                                  </p:stCondLst>
                                  <p:childTnLst>
                                    <p:set>
                                      <p:cBhvr>
                                        <p:cTn id="38" dur="1" fill="hold">
                                          <p:stCondLst>
                                            <p:cond delay="0"/>
                                          </p:stCondLst>
                                        </p:cTn>
                                        <p:tgtEl>
                                          <p:spTgt spid="15364">
                                            <p:txEl>
                                              <p:pRg st="1" end="1"/>
                                            </p:txEl>
                                          </p:spTgt>
                                        </p:tgtEl>
                                        <p:attrNameLst>
                                          <p:attrName>style.visibility</p:attrName>
                                        </p:attrNameLst>
                                      </p:cBhvr>
                                      <p:to>
                                        <p:strVal val="visible"/>
                                      </p:to>
                                    </p:set>
                                    <p:anim calcmode="lin" valueType="num">
                                      <p:cBhvr additive="base">
                                        <p:cTn id="39"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type.wav"/>
                                        </p:tgtEl>
                                      </p:cMediaNode>
                                    </p:audio>
                                  </p:subTnLst>
                                </p:cTn>
                              </p:par>
                            </p:childTnLst>
                          </p:cTn>
                        </p:par>
                        <p:par>
                          <p:cTn id="41" fill="hold">
                            <p:stCondLst>
                              <p:cond delay="21500"/>
                            </p:stCondLst>
                            <p:childTnLst>
                              <p:par>
                                <p:cTn id="42" presetID="15" presetClass="entr" presetSubtype="0" fill="hold" grpId="0" nodeType="afterEffect">
                                  <p:stCondLst>
                                    <p:cond delay="500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2"/>
                                            </p:cond>
                                          </p:stCondLst>
                                          <p:endCondLst>
                                            <p:cond evt="onStopAudio" delay="0">
                                              <p:tgtEl>
                                                <p:sldTgt/>
                                              </p:tgtEl>
                                            </p:cond>
                                          </p:endCondLst>
                                        </p:cTn>
                                        <p:tgtEl>
                                          <p:sndTgt r:embed="rId8" name="click.wav"/>
                                        </p:tgtEl>
                                      </p:cMediaNode>
                                    </p:audio>
                                  </p:subTnLst>
                                </p:cTn>
                              </p:par>
                              <p:par>
                                <p:cTn id="48" presetID="22" presetClass="entr" presetSubtype="4" fill="hold" nodeType="withEffect">
                                  <p:stCondLst>
                                    <p:cond delay="5000"/>
                                  </p:stCondLst>
                                  <p:childTnLst>
                                    <p:set>
                                      <p:cBhvr>
                                        <p:cTn id="49" dur="1" fill="hold">
                                          <p:stCondLst>
                                            <p:cond delay="0"/>
                                          </p:stCondLst>
                                        </p:cTn>
                                        <p:tgtEl>
                                          <p:spTgt spid="15365"/>
                                        </p:tgtEl>
                                        <p:attrNameLst>
                                          <p:attrName>style.visibility</p:attrName>
                                        </p:attrNameLst>
                                      </p:cBhvr>
                                      <p:to>
                                        <p:strVal val="visible"/>
                                      </p:to>
                                    </p:set>
                                    <p:animEffect transition="in" filter="wipe(down)">
                                      <p:cBhvr>
                                        <p:cTn id="50"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allAtOnce"/>
      <p:bldP spid="15364" grpId="0" build="allAtOnce"/>
      <p:bldP spid="6" grpId="0" build="allAtOnce"/>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alphaModFix amt="7000"/>
            <a:lum/>
          </a:blip>
          <a:srcRect/>
          <a:stretch>
            <a:fillRect t="-21000" b="-21000"/>
          </a:stretch>
        </a:blip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352892" y="908050"/>
            <a:ext cx="4682692" cy="492443"/>
          </a:xfrm>
          <a:prstGeom prst="rect">
            <a:avLst/>
          </a:prstGeom>
          <a:noFill/>
          <a:ln w="9525">
            <a:noFill/>
            <a:miter lim="800000"/>
            <a:headEnd/>
            <a:tailEnd/>
          </a:ln>
        </p:spPr>
        <p:txBody>
          <a:bodyPr wrap="none">
            <a:spAutoFit/>
          </a:bodyPr>
          <a:lstStyle/>
          <a:p>
            <a:pPr algn="ctr">
              <a:defRPr/>
            </a:pPr>
            <a:r>
              <a:rPr lang="fa-I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برای رایانه خود چند یوزر (شناسه کاربری) تعریف کنید!</a:t>
            </a:r>
            <a:endParaRPr lang="fr-F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endParaRPr>
          </a:p>
          <a:p>
            <a:pPr algn="ctr">
              <a:defRPr/>
            </a:pP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p:txBody>
      </p:sp>
      <p:sp>
        <p:nvSpPr>
          <p:cNvPr id="16387" name="TextBox 2"/>
          <p:cNvSpPr txBox="1">
            <a:spLocks noChangeArrowheads="1"/>
          </p:cNvSpPr>
          <p:nvPr/>
        </p:nvSpPr>
        <p:spPr bwMode="auto">
          <a:xfrm>
            <a:off x="395288" y="1700213"/>
            <a:ext cx="8101012" cy="830997"/>
          </a:xfrm>
          <a:prstGeom prst="rect">
            <a:avLst/>
          </a:prstGeom>
          <a:noFill/>
          <a:ln w="9525">
            <a:noFill/>
            <a:miter lim="800000"/>
            <a:headEnd/>
            <a:tailEnd/>
          </a:ln>
        </p:spPr>
        <p:txBody>
          <a:bodyPr>
            <a:spAutoFit/>
          </a:bodyPr>
          <a:lstStyle/>
          <a:p>
            <a:pPr algn="r" rtl="1">
              <a:defRPr/>
            </a:pPr>
            <a:r>
              <a:rPr lang="fa-I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اگر احتمالا چند نفر با رایانه شما کار می کنند، برای آنها چند شناسه کاربری با میزان دسترسی محدود درست کنید.</a:t>
            </a: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a:p>
            <a:pPr algn="r" rtl="1">
              <a:defRPr/>
            </a:pPr>
            <a:r>
              <a:rPr lang="fa-I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 </a:t>
            </a: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a:p>
            <a:pPr algn="r">
              <a:defRPr/>
            </a:pPr>
            <a:r>
              <a:rPr lang="fa-I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مانند اسلاید قبلی با پیمودن مراحل زیر برای رایانه خود یک یا چند شناسه کاربری تعریف کنید:</a:t>
            </a: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p:txBody>
      </p:sp>
      <p:pic>
        <p:nvPicPr>
          <p:cNvPr id="16388" name="Picture 2" descr="create pas"/>
          <p:cNvPicPr>
            <a:picLocks noChangeAspect="1" noChangeArrowheads="1"/>
          </p:cNvPicPr>
          <p:nvPr>
            <p:custDataLst>
              <p:tags r:id="rId2"/>
            </p:custDataLst>
          </p:nvPr>
        </p:nvPicPr>
        <p:blipFill>
          <a:blip r:embed="rId9" cstate="print"/>
          <a:srcRect/>
          <a:stretch>
            <a:fillRect/>
          </a:stretch>
        </p:blipFill>
        <p:spPr bwMode="auto">
          <a:xfrm>
            <a:off x="3203848" y="2780928"/>
            <a:ext cx="2916688"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9" name="TextBox 4"/>
          <p:cNvSpPr txBox="1">
            <a:spLocks noChangeArrowheads="1"/>
          </p:cNvSpPr>
          <p:nvPr/>
        </p:nvSpPr>
        <p:spPr bwMode="auto">
          <a:xfrm>
            <a:off x="755650" y="4508500"/>
            <a:ext cx="5420074" cy="461665"/>
          </a:xfrm>
          <a:prstGeom prst="rect">
            <a:avLst/>
          </a:prstGeom>
          <a:noFill/>
          <a:ln w="9525">
            <a:noFill/>
            <a:miter lim="800000"/>
            <a:headEnd/>
            <a:tailEnd/>
          </a:ln>
        </p:spPr>
        <p:txBody>
          <a:bodyPr wrap="none">
            <a:spAutoFit/>
          </a:bodyPr>
          <a:lstStyle/>
          <a:p>
            <a:pPr>
              <a:defRPr/>
            </a:pPr>
            <a:r>
              <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Start &gt; Control Panel &gt; User Accounts &gt; Your User Name </a:t>
            </a: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a:p>
            <a:pPr>
              <a:defRPr/>
            </a:pPr>
            <a:endParaRPr lang="fr-FR"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endParaRPr>
          </a:p>
        </p:txBody>
      </p:sp>
      <p:pic>
        <p:nvPicPr>
          <p:cNvPr id="16390" name="Picture 3"/>
          <p:cNvPicPr>
            <a:picLocks noChangeAspect="1" noChangeArrowheads="1"/>
          </p:cNvPicPr>
          <p:nvPr>
            <p:custDataLst>
              <p:tags r:id="rId3"/>
            </p:custDataLst>
          </p:nvPr>
        </p:nvPicPr>
        <p:blipFill>
          <a:blip r:embed="rId10" cstate="print"/>
          <a:srcRect/>
          <a:stretch>
            <a:fillRect/>
          </a:stretch>
        </p:blipFill>
        <p:spPr bwMode="auto">
          <a:xfrm>
            <a:off x="2987824" y="5085184"/>
            <a:ext cx="3334770" cy="11521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up)">
                                      <p:cBhvr>
                                        <p:cTn id="7" dur="500"/>
                                        <p:tgtEl>
                                          <p:spTgt spid="1638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type.wav"/>
                                        </p:tgtEl>
                                      </p:cMediaNode>
                                    </p:audio>
                                  </p:subTnLst>
                                </p:cTn>
                              </p:par>
                            </p:childTnLst>
                          </p:cTn>
                        </p:par>
                        <p:par>
                          <p:cTn id="8" fill="hold">
                            <p:stCondLst>
                              <p:cond delay="3000"/>
                            </p:stCondLst>
                            <p:childTnLst>
                              <p:par>
                                <p:cTn id="9" presetID="2" presetClass="entr" presetSubtype="4" fill="hold" grpId="0" nodeType="afterEffect">
                                  <p:stCondLst>
                                    <p:cond delay="3000"/>
                                  </p:stCondLst>
                                  <p:childTnLst>
                                    <p:set>
                                      <p:cBhvr>
                                        <p:cTn id="10" dur="1" fill="hold">
                                          <p:stCondLst>
                                            <p:cond delay="0"/>
                                          </p:stCondLst>
                                        </p:cTn>
                                        <p:tgtEl>
                                          <p:spTgt spid="16387">
                                            <p:txEl>
                                              <p:pRg st="0" end="0"/>
                                            </p:txEl>
                                          </p:spTgt>
                                        </p:tgtEl>
                                        <p:attrNameLst>
                                          <p:attrName>style.visibility</p:attrName>
                                        </p:attrNameLst>
                                      </p:cBhvr>
                                      <p:to>
                                        <p:strVal val="visible"/>
                                      </p:to>
                                    </p:set>
                                    <p:anim calcmode="lin" valueType="num">
                                      <p:cBhvr additive="base">
                                        <p:cTn id="11"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7" name="arrow.wav"/>
                                        </p:tgtEl>
                                      </p:cMediaNode>
                                    </p:audio>
                                  </p:subTnLst>
                                </p:cTn>
                              </p:par>
                            </p:childTnLst>
                          </p:cTn>
                        </p:par>
                        <p:par>
                          <p:cTn id="13" fill="hold">
                            <p:stCondLst>
                              <p:cond delay="6500"/>
                            </p:stCondLst>
                            <p:childTnLst>
                              <p:par>
                                <p:cTn id="14" presetID="2" presetClass="entr" presetSubtype="4" fill="hold" grpId="0" nodeType="afterEffect">
                                  <p:stCondLst>
                                    <p:cond delay="3500"/>
                                  </p:stCondLst>
                                  <p:childTnLst>
                                    <p:set>
                                      <p:cBhvr>
                                        <p:cTn id="15" dur="1" fill="hold">
                                          <p:stCondLst>
                                            <p:cond delay="0"/>
                                          </p:stCondLst>
                                        </p:cTn>
                                        <p:tgtEl>
                                          <p:spTgt spid="16387">
                                            <p:txEl>
                                              <p:pRg st="2" end="2"/>
                                            </p:txEl>
                                          </p:spTgt>
                                        </p:tgtEl>
                                        <p:attrNameLst>
                                          <p:attrName>style.visibility</p:attrName>
                                        </p:attrNameLst>
                                      </p:cBhvr>
                                      <p:to>
                                        <p:strVal val="visible"/>
                                      </p:to>
                                    </p:set>
                                    <p:anim calcmode="lin" valueType="num">
                                      <p:cBhvr additive="base">
                                        <p:cTn id="16"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3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7" name="arrow.wav"/>
                                        </p:tgtEl>
                                      </p:cMediaNode>
                                    </p:audio>
                                  </p:subTnLst>
                                </p:cTn>
                              </p:par>
                              <p:par>
                                <p:cTn id="18" presetID="22" presetClass="entr" presetSubtype="4" fill="hold" nodeType="withEffect">
                                  <p:stCondLst>
                                    <p:cond delay="3500"/>
                                  </p:stCondLst>
                                  <p:childTnLst>
                                    <p:set>
                                      <p:cBhvr>
                                        <p:cTn id="19" dur="1" fill="hold">
                                          <p:stCondLst>
                                            <p:cond delay="0"/>
                                          </p:stCondLst>
                                        </p:cTn>
                                        <p:tgtEl>
                                          <p:spTgt spid="16388"/>
                                        </p:tgtEl>
                                        <p:attrNameLst>
                                          <p:attrName>style.visibility</p:attrName>
                                        </p:attrNameLst>
                                      </p:cBhvr>
                                      <p:to>
                                        <p:strVal val="visible"/>
                                      </p:to>
                                    </p:set>
                                    <p:animEffect transition="in" filter="wipe(down)">
                                      <p:cBhvr>
                                        <p:cTn id="20" dur="500"/>
                                        <p:tgtEl>
                                          <p:spTgt spid="16388"/>
                                        </p:tgtEl>
                                      </p:cBhvr>
                                    </p:animEffect>
                                  </p:childTnLst>
                                </p:cTn>
                              </p:par>
                            </p:childTnLst>
                          </p:cTn>
                        </p:par>
                        <p:par>
                          <p:cTn id="21" fill="hold">
                            <p:stCondLst>
                              <p:cond delay="10500"/>
                            </p:stCondLst>
                            <p:childTnLst>
                              <p:par>
                                <p:cTn id="22" presetID="22" presetClass="entr" presetSubtype="8" fill="hold" grpId="0" nodeType="afterEffect">
                                  <p:stCondLst>
                                    <p:cond delay="5000"/>
                                  </p:stCondLst>
                                  <p:childTnLst>
                                    <p:set>
                                      <p:cBhvr>
                                        <p:cTn id="23" dur="1" fill="hold">
                                          <p:stCondLst>
                                            <p:cond delay="0"/>
                                          </p:stCondLst>
                                        </p:cTn>
                                        <p:tgtEl>
                                          <p:spTgt spid="16389">
                                            <p:txEl>
                                              <p:pRg st="0" end="0"/>
                                            </p:txEl>
                                          </p:spTgt>
                                        </p:tgtEl>
                                        <p:attrNameLst>
                                          <p:attrName>style.visibility</p:attrName>
                                        </p:attrNameLst>
                                      </p:cBhvr>
                                      <p:to>
                                        <p:strVal val="visible"/>
                                      </p:to>
                                    </p:set>
                                    <p:animEffect transition="in" filter="wipe(left)">
                                      <p:cBhvr>
                                        <p:cTn id="24" dur="5000"/>
                                        <p:tgtEl>
                                          <p:spTgt spid="16389">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par>
                          <p:cTn id="25" fill="hold">
                            <p:stCondLst>
                              <p:cond delay="20500"/>
                            </p:stCondLst>
                            <p:childTnLst>
                              <p:par>
                                <p:cTn id="26" presetID="22" presetClass="entr" presetSubtype="4" fill="hold" nodeType="afterEffect">
                                  <p:stCondLst>
                                    <p:cond delay="2000"/>
                                  </p:stCondLst>
                                  <p:childTnLst>
                                    <p:set>
                                      <p:cBhvr>
                                        <p:cTn id="27" dur="1" fill="hold">
                                          <p:stCondLst>
                                            <p:cond delay="0"/>
                                          </p:stCondLst>
                                        </p:cTn>
                                        <p:tgtEl>
                                          <p:spTgt spid="16390"/>
                                        </p:tgtEl>
                                        <p:attrNameLst>
                                          <p:attrName>style.visibility</p:attrName>
                                        </p:attrNameLst>
                                      </p:cBhvr>
                                      <p:to>
                                        <p:strVal val="visible"/>
                                      </p:to>
                                    </p:set>
                                    <p:animEffect transition="in" filter="wipe(down)">
                                      <p:cBhvr>
                                        <p:cTn id="28"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allAtOnce"/>
      <p:bldP spid="16387" grpId="0" build="allAtOnce"/>
      <p:bldP spid="1638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cstate="print">
            <a:alphaModFix amt="10000"/>
            <a:lum/>
          </a:blip>
          <a:srcRect/>
          <a:stretch>
            <a:fillRect l="-18000" r="-18000"/>
          </a:stretch>
        </a:blipFill>
        <a:effectLst/>
      </p:bgPr>
    </p:bg>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239963" y="908050"/>
            <a:ext cx="4613275" cy="584200"/>
          </a:xfrm>
          <a:prstGeom prst="rect">
            <a:avLst/>
          </a:prstGeom>
          <a:noFill/>
          <a:ln w="9525">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defRPr/>
            </a:pP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قابلیت اتوران (</a:t>
            </a: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Auto Run</a:t>
            </a:r>
            <a:r>
              <a:rPr lang="fa-I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 رایانه خود را خاموش کنید! </a:t>
            </a:r>
            <a:endParaRPr lang="fr-F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endParaRPr>
          </a:p>
          <a:p>
            <a:pPr algn="r" rtl="1">
              <a:defRPr/>
            </a:pP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endParaRPr>
          </a:p>
        </p:txBody>
      </p:sp>
      <p:sp>
        <p:nvSpPr>
          <p:cNvPr id="17411" name="TextBox 2"/>
          <p:cNvSpPr txBox="1">
            <a:spLocks noChangeArrowheads="1"/>
          </p:cNvSpPr>
          <p:nvPr/>
        </p:nvSpPr>
        <p:spPr bwMode="auto">
          <a:xfrm>
            <a:off x="684213" y="1412875"/>
            <a:ext cx="7693025" cy="892175"/>
          </a:xfrm>
          <a:prstGeom prst="rect">
            <a:avLst/>
          </a:prstGeom>
          <a:noFill/>
          <a:ln w="9525">
            <a:noFill/>
            <a:miter lim="800000"/>
            <a:headEnd/>
            <a:tailEnd/>
          </a:ln>
        </p:spPr>
        <p:txBody>
          <a:bodyPr>
            <a:spAutoFit/>
          </a:bodyPr>
          <a:lstStyle/>
          <a:p>
            <a:pPr algn="r" rtl="1">
              <a:lnSpc>
                <a:spcPct val="150000"/>
              </a:lnSpc>
            </a:pPr>
            <a:r>
              <a:rPr lang="fa-IR" sz="1200">
                <a:latin typeface="Tahoma" pitchFamily="34" charset="0"/>
                <a:cs typeface="Tahoma" pitchFamily="34" charset="0"/>
              </a:rPr>
              <a:t>قبل از استفاده از هر نوع حافظه جانبی مانند: سی دی ها، فلش مموری ها و رم های دوربین و موبایل، قابلیت </a:t>
            </a:r>
            <a:r>
              <a:rPr lang="en-US" sz="1200">
                <a:latin typeface="Tahoma" pitchFamily="34" charset="0"/>
                <a:cs typeface="Tahoma" pitchFamily="34" charset="0"/>
              </a:rPr>
              <a:t>Auto Run </a:t>
            </a:r>
            <a:r>
              <a:rPr lang="fa-IR" sz="1200">
                <a:latin typeface="Tahoma" pitchFamily="34" charset="0"/>
                <a:cs typeface="Tahoma" pitchFamily="34" charset="0"/>
              </a:rPr>
              <a:t>رایانه را خاموش کنید.</a:t>
            </a:r>
            <a:endParaRPr lang="fr-FR" sz="1200">
              <a:latin typeface="Tahoma" pitchFamily="34" charset="0"/>
              <a:cs typeface="Tahoma" pitchFamily="34" charset="0"/>
            </a:endParaRPr>
          </a:p>
          <a:p>
            <a:pPr algn="r"/>
            <a:endParaRPr lang="fr-FR" sz="1600">
              <a:latin typeface="Tahoma" pitchFamily="34" charset="0"/>
              <a:cs typeface="Tahoma" pitchFamily="34" charset="0"/>
            </a:endParaRPr>
          </a:p>
        </p:txBody>
      </p:sp>
      <p:pic>
        <p:nvPicPr>
          <p:cNvPr id="17412" name="Picture 2" descr="cd falsh hard"/>
          <p:cNvPicPr>
            <a:picLocks noChangeAspect="1" noChangeArrowheads="1"/>
          </p:cNvPicPr>
          <p:nvPr>
            <p:custDataLst>
              <p:tags r:id="rId2"/>
            </p:custDataLst>
          </p:nvPr>
        </p:nvPicPr>
        <p:blipFill>
          <a:blip r:embed="rId10" cstate="print"/>
          <a:srcRect/>
          <a:stretch>
            <a:fillRect/>
          </a:stretch>
        </p:blipFill>
        <p:spPr bwMode="auto">
          <a:xfrm>
            <a:off x="3779912" y="1988840"/>
            <a:ext cx="1992040" cy="1443966"/>
          </a:xfrm>
          <a:prstGeom prst="rect">
            <a:avLst/>
          </a:prstGeom>
          <a:ln w="127000" cap="rnd">
            <a:solidFill>
              <a:srgbClr val="FFFFFF"/>
            </a:solidFill>
          </a:ln>
          <a:effectLst>
            <a:glow rad="101600">
              <a:schemeClr val="accent2">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413" name="TextBox 4"/>
          <p:cNvSpPr txBox="1">
            <a:spLocks noChangeArrowheads="1"/>
          </p:cNvSpPr>
          <p:nvPr/>
        </p:nvSpPr>
        <p:spPr bwMode="auto">
          <a:xfrm>
            <a:off x="2124075" y="3573463"/>
            <a:ext cx="6361113" cy="1016000"/>
          </a:xfrm>
          <a:prstGeom prst="rect">
            <a:avLst/>
          </a:prstGeom>
          <a:noFill/>
          <a:ln w="9525">
            <a:noFill/>
            <a:miter lim="800000"/>
            <a:headEnd/>
            <a:tailEnd/>
          </a:ln>
        </p:spPr>
        <p:txBody>
          <a:bodyPr wrap="none">
            <a:spAutoFit/>
          </a:bodyPr>
          <a:lstStyle/>
          <a:p>
            <a:pPr algn="r" rtl="1"/>
            <a:r>
              <a:rPr lang="fa-IR" sz="1200" b="1">
                <a:latin typeface="Tahoma" pitchFamily="34" charset="0"/>
                <a:cs typeface="Tahoma" pitchFamily="34" charset="0"/>
              </a:rPr>
              <a:t>برای خاموش کردن قابلیت اتوران در ویندوز </a:t>
            </a:r>
            <a:r>
              <a:rPr lang="en-US" sz="1200" b="1">
                <a:latin typeface="Tahoma" pitchFamily="34" charset="0"/>
                <a:cs typeface="Tahoma" pitchFamily="34" charset="0"/>
              </a:rPr>
              <a:t>XP</a:t>
            </a:r>
            <a:endParaRPr lang="fr-FR" sz="1200" b="1">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rtl="1"/>
            <a:r>
              <a:rPr lang="fa-IR" sz="1200">
                <a:latin typeface="Tahoma" pitchFamily="34" charset="0"/>
                <a:cs typeface="Tahoma" pitchFamily="34" charset="0"/>
              </a:rPr>
              <a:t>در قسمت </a:t>
            </a:r>
            <a:r>
              <a:rPr lang="en-US" sz="1200">
                <a:latin typeface="Tahoma" pitchFamily="34" charset="0"/>
                <a:cs typeface="Tahoma" pitchFamily="34" charset="0"/>
              </a:rPr>
              <a:t>My Computer</a:t>
            </a:r>
            <a:r>
              <a:rPr lang="fa-IR" sz="1200">
                <a:latin typeface="Tahoma" pitchFamily="34" charset="0"/>
                <a:cs typeface="Tahoma" pitchFamily="34" charset="0"/>
              </a:rPr>
              <a:t> روی درایو </a:t>
            </a:r>
            <a:r>
              <a:rPr lang="en-US" sz="1200">
                <a:latin typeface="Tahoma" pitchFamily="34" charset="0"/>
                <a:cs typeface="Tahoma" pitchFamily="34" charset="0"/>
              </a:rPr>
              <a:t>CD ROM </a:t>
            </a:r>
            <a:r>
              <a:rPr lang="fa-IR" sz="1200">
                <a:latin typeface="Tahoma" pitchFamily="34" charset="0"/>
                <a:cs typeface="Tahoma" pitchFamily="34" charset="0"/>
              </a:rPr>
              <a:t>راست کلیک کرده و منوی </a:t>
            </a:r>
            <a:r>
              <a:rPr lang="en-US" sz="1200">
                <a:latin typeface="Tahoma" pitchFamily="34" charset="0"/>
                <a:cs typeface="Tahoma" pitchFamily="34" charset="0"/>
              </a:rPr>
              <a:t>Properties </a:t>
            </a:r>
            <a:r>
              <a:rPr lang="fa-IR" sz="1200">
                <a:latin typeface="Tahoma" pitchFamily="34" charset="0"/>
                <a:cs typeface="Tahoma" pitchFamily="34" charset="0"/>
              </a:rPr>
              <a:t>را انتخاب کنید.</a:t>
            </a:r>
            <a:endParaRPr lang="fr-FR" sz="1200">
              <a:latin typeface="Tahoma" pitchFamily="34" charset="0"/>
              <a:cs typeface="Tahoma" pitchFamily="34" charset="0"/>
            </a:endParaRPr>
          </a:p>
          <a:p>
            <a:pPr algn="r" rtl="1"/>
            <a:r>
              <a:rPr lang="en-US" sz="1200">
                <a:latin typeface="Tahoma" pitchFamily="34" charset="0"/>
                <a:cs typeface="Tahoma" pitchFamily="34" charset="0"/>
              </a:rPr>
              <a:t> </a:t>
            </a:r>
            <a:endParaRPr lang="fr-FR" sz="1200">
              <a:latin typeface="Tahoma" pitchFamily="34" charset="0"/>
              <a:cs typeface="Tahoma" pitchFamily="34" charset="0"/>
            </a:endParaRPr>
          </a:p>
          <a:p>
            <a:pPr algn="r"/>
            <a:endParaRPr lang="fr-FR" sz="1200">
              <a:latin typeface="Tahoma" pitchFamily="34" charset="0"/>
              <a:cs typeface="Tahoma" pitchFamily="34" charset="0"/>
            </a:endParaRPr>
          </a:p>
        </p:txBody>
      </p:sp>
      <p:pic>
        <p:nvPicPr>
          <p:cNvPr id="17414" name="Picture 3" descr="auto run"/>
          <p:cNvPicPr>
            <a:picLocks noChangeAspect="1" noChangeArrowheads="1"/>
          </p:cNvPicPr>
          <p:nvPr>
            <p:custDataLst>
              <p:tags r:id="rId3"/>
            </p:custDataLst>
          </p:nvPr>
        </p:nvPicPr>
        <p:blipFill>
          <a:blip r:embed="rId11" cstate="print"/>
          <a:srcRect/>
          <a:stretch>
            <a:fillRect/>
          </a:stretch>
        </p:blipFill>
        <p:spPr bwMode="auto">
          <a:xfrm>
            <a:off x="617289" y="3573016"/>
            <a:ext cx="1505199" cy="2232248"/>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sp>
        <p:nvSpPr>
          <p:cNvPr id="17415" name="TextBox 6"/>
          <p:cNvSpPr txBox="1">
            <a:spLocks noChangeArrowheads="1"/>
          </p:cNvSpPr>
          <p:nvPr/>
        </p:nvSpPr>
        <p:spPr bwMode="auto">
          <a:xfrm>
            <a:off x="2268538" y="4581525"/>
            <a:ext cx="6335712" cy="1754188"/>
          </a:xfrm>
          <a:prstGeom prst="rect">
            <a:avLst/>
          </a:prstGeom>
          <a:noFill/>
          <a:ln w="9525">
            <a:noFill/>
            <a:miter lim="800000"/>
            <a:headEnd/>
            <a:tailEnd/>
          </a:ln>
        </p:spPr>
        <p:txBody>
          <a:bodyPr>
            <a:spAutoFit/>
          </a:bodyPr>
          <a:lstStyle/>
          <a:p>
            <a:pPr algn="r" rtl="1">
              <a:lnSpc>
                <a:spcPct val="150000"/>
              </a:lnSpc>
            </a:pPr>
            <a:r>
              <a:rPr lang="fa-IR" sz="1200">
                <a:latin typeface="Tahoma" pitchFamily="34" charset="0"/>
                <a:cs typeface="Tahoma" pitchFamily="34" charset="0"/>
              </a:rPr>
              <a:t>حال روی تب </a:t>
            </a:r>
            <a:r>
              <a:rPr lang="en-US" sz="1200">
                <a:latin typeface="Tahoma" pitchFamily="34" charset="0"/>
                <a:cs typeface="Tahoma" pitchFamily="34" charset="0"/>
              </a:rPr>
              <a:t>Auto play</a:t>
            </a:r>
            <a:r>
              <a:rPr lang="fa-IR" sz="1200">
                <a:latin typeface="Tahoma" pitchFamily="34" charset="0"/>
                <a:cs typeface="Tahoma" pitchFamily="34" charset="0"/>
              </a:rPr>
              <a:t> کلیک کنید و تک تک لیست کرکره ای ( </a:t>
            </a:r>
            <a:r>
              <a:rPr lang="en-US" sz="1200">
                <a:latin typeface="Tahoma" pitchFamily="34" charset="0"/>
                <a:cs typeface="Tahoma" pitchFamily="34" charset="0"/>
              </a:rPr>
              <a:t>Music files</a:t>
            </a:r>
            <a:r>
              <a:rPr lang="fa-IR" sz="1200">
                <a:latin typeface="Tahoma" pitchFamily="34" charset="0"/>
                <a:cs typeface="Tahoma" pitchFamily="34" charset="0"/>
              </a:rPr>
              <a:t>، </a:t>
            </a:r>
            <a:r>
              <a:rPr lang="en-US" sz="1200">
                <a:latin typeface="Tahoma" pitchFamily="34" charset="0"/>
                <a:cs typeface="Tahoma" pitchFamily="34" charset="0"/>
              </a:rPr>
              <a:t>Picutures</a:t>
            </a:r>
            <a:r>
              <a:rPr lang="fa-IR" sz="1200">
                <a:latin typeface="Tahoma" pitchFamily="34" charset="0"/>
                <a:cs typeface="Tahoma" pitchFamily="34" charset="0"/>
              </a:rPr>
              <a:t> و . . . ) را انتخاب و گزینه </a:t>
            </a:r>
            <a:r>
              <a:rPr lang="en-US" sz="1200">
                <a:latin typeface="Tahoma" pitchFamily="34" charset="0"/>
                <a:cs typeface="Tahoma" pitchFamily="34" charset="0"/>
              </a:rPr>
              <a:t>prompt me each time to choose an action </a:t>
            </a:r>
            <a:r>
              <a:rPr lang="fa-IR" sz="1200">
                <a:latin typeface="Tahoma" pitchFamily="34" charset="0"/>
                <a:cs typeface="Tahoma" pitchFamily="34" charset="0"/>
              </a:rPr>
              <a:t> را انتخاب و </a:t>
            </a:r>
            <a:r>
              <a:rPr lang="en-US" sz="1200">
                <a:latin typeface="Tahoma" pitchFamily="34" charset="0"/>
                <a:cs typeface="Tahoma" pitchFamily="34" charset="0"/>
              </a:rPr>
              <a:t>OK</a:t>
            </a:r>
            <a:r>
              <a:rPr lang="fa-IR" sz="1200">
                <a:latin typeface="Tahoma" pitchFamily="34" charset="0"/>
                <a:cs typeface="Tahoma" pitchFamily="34" charset="0"/>
              </a:rPr>
              <a:t> کنید.</a:t>
            </a:r>
            <a:endParaRPr lang="fr-FR" sz="1200">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rtl="1"/>
            <a:r>
              <a:rPr lang="fa-IR" sz="1200" b="1">
                <a:latin typeface="Tahoma" pitchFamily="34" charset="0"/>
                <a:cs typeface="Tahoma" pitchFamily="34" charset="0"/>
              </a:rPr>
              <a:t>دقت کنید! </a:t>
            </a:r>
            <a:endParaRPr lang="fr-FR" sz="1200" b="1">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rtl="1"/>
            <a:r>
              <a:rPr lang="fa-IR" sz="1200">
                <a:latin typeface="Tahoma" pitchFamily="34" charset="0"/>
                <a:cs typeface="Tahoma" pitchFamily="34" charset="0"/>
              </a:rPr>
              <a:t> هنگام استفاده از حافظه های جانبی، آنتی ویروس شما به روز ( </a:t>
            </a:r>
            <a:r>
              <a:rPr lang="en-US" sz="1200">
                <a:latin typeface="Tahoma" pitchFamily="34" charset="0"/>
                <a:cs typeface="Tahoma" pitchFamily="34" charset="0"/>
              </a:rPr>
              <a:t>Update </a:t>
            </a:r>
            <a:r>
              <a:rPr lang="fa-IR" sz="1200">
                <a:latin typeface="Tahoma" pitchFamily="34" charset="0"/>
                <a:cs typeface="Tahoma" pitchFamily="34" charset="0"/>
              </a:rPr>
              <a:t> ) و روشن باشد.</a:t>
            </a:r>
            <a:endParaRPr lang="fr-FR" sz="1200">
              <a:latin typeface="Tahoma" pitchFamily="34" charset="0"/>
              <a:cs typeface="Tahoma" pitchFamily="34" charset="0"/>
            </a:endParaRPr>
          </a:p>
          <a:p>
            <a:pPr algn="r" rtl="1"/>
            <a:r>
              <a:rPr lang="fa-IR" sz="1200">
                <a:latin typeface="Tahoma" pitchFamily="34" charset="0"/>
                <a:cs typeface="Tahoma" pitchFamily="34" charset="0"/>
              </a:rPr>
              <a:t> </a:t>
            </a:r>
            <a:endParaRPr lang="fr-FR" sz="1200">
              <a:latin typeface="Tahoma" pitchFamily="34" charset="0"/>
              <a:cs typeface="Tahoma" pitchFamily="34" charset="0"/>
            </a:endParaRPr>
          </a:p>
          <a:p>
            <a:pPr algn="r"/>
            <a:endParaRPr lang="fr-FR"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up)">
                                      <p:cBhvr>
                                        <p:cTn id="7" dur="500"/>
                                        <p:tgtEl>
                                          <p:spTgt spid="174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hammer.wav"/>
                                        </p:tgtEl>
                                      </p:cMediaNode>
                                    </p:audio>
                                  </p:subTnLst>
                                </p:cTn>
                              </p:par>
                            </p:childTnLst>
                          </p:cTn>
                        </p:par>
                        <p:par>
                          <p:cTn id="8" fill="hold">
                            <p:stCondLst>
                              <p:cond delay="500"/>
                            </p:stCondLst>
                            <p:childTnLst>
                              <p:par>
                                <p:cTn id="9" presetID="2" presetClass="entr" presetSubtype="4" fill="hold" grpId="0" nodeType="afterEffect">
                                  <p:stCondLst>
                                    <p:cond delay="3500"/>
                                  </p:stCondLst>
                                  <p:childTnLst>
                                    <p:set>
                                      <p:cBhvr>
                                        <p:cTn id="10" dur="1" fill="hold">
                                          <p:stCondLst>
                                            <p:cond delay="0"/>
                                          </p:stCondLst>
                                        </p:cTn>
                                        <p:tgtEl>
                                          <p:spTgt spid="17411">
                                            <p:txEl>
                                              <p:pRg st="0" end="0"/>
                                            </p:txEl>
                                          </p:spTgt>
                                        </p:tgtEl>
                                        <p:attrNameLst>
                                          <p:attrName>style.visibility</p:attrName>
                                        </p:attrNameLst>
                                      </p:cBhvr>
                                      <p:to>
                                        <p:strVal val="visible"/>
                                      </p:to>
                                    </p:set>
                                    <p:anim calcmode="lin" valueType="num">
                                      <p:cBhvr additive="base">
                                        <p:cTn id="11"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7" name="type.wav"/>
                                        </p:tgtEl>
                                      </p:cMediaNode>
                                    </p:audio>
                                  </p:subTnLst>
                                </p:cTn>
                              </p:par>
                              <p:par>
                                <p:cTn id="13" presetID="2" presetClass="entr" presetSubtype="12" fill="hold" nodeType="withEffect">
                                  <p:stCondLst>
                                    <p:cond delay="3500"/>
                                  </p:stCondLst>
                                  <p:childTnLst>
                                    <p:set>
                                      <p:cBhvr>
                                        <p:cTn id="14" dur="1" fill="hold">
                                          <p:stCondLst>
                                            <p:cond delay="0"/>
                                          </p:stCondLst>
                                        </p:cTn>
                                        <p:tgtEl>
                                          <p:spTgt spid="17412"/>
                                        </p:tgtEl>
                                        <p:attrNameLst>
                                          <p:attrName>style.visibility</p:attrName>
                                        </p:attrNameLst>
                                      </p:cBhvr>
                                      <p:to>
                                        <p:strVal val="visible"/>
                                      </p:to>
                                    </p:set>
                                    <p:anim calcmode="lin" valueType="num">
                                      <p:cBhvr additive="base">
                                        <p:cTn id="15" dur="500" fill="hold"/>
                                        <p:tgtEl>
                                          <p:spTgt spid="17412"/>
                                        </p:tgtEl>
                                        <p:attrNameLst>
                                          <p:attrName>ppt_x</p:attrName>
                                        </p:attrNameLst>
                                      </p:cBhvr>
                                      <p:tavLst>
                                        <p:tav tm="0">
                                          <p:val>
                                            <p:strVal val="0-#ppt_w/2"/>
                                          </p:val>
                                        </p:tav>
                                        <p:tav tm="100000">
                                          <p:val>
                                            <p:strVal val="#ppt_x"/>
                                          </p:val>
                                        </p:tav>
                                      </p:tavLst>
                                    </p:anim>
                                    <p:anim calcmode="lin" valueType="num">
                                      <p:cBhvr additive="base">
                                        <p:cTn id="16" dur="500" fill="hold"/>
                                        <p:tgtEl>
                                          <p:spTgt spid="17412"/>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1" fill="hold" grpId="0" nodeType="afterEffect">
                                  <p:stCondLst>
                                    <p:cond delay="3000"/>
                                  </p:stCondLst>
                                  <p:childTnLst>
                                    <p:set>
                                      <p:cBhvr>
                                        <p:cTn id="19" dur="1" fill="hold">
                                          <p:stCondLst>
                                            <p:cond delay="0"/>
                                          </p:stCondLst>
                                        </p:cTn>
                                        <p:tgtEl>
                                          <p:spTgt spid="17413">
                                            <p:txEl>
                                              <p:pRg st="0" end="0"/>
                                            </p:txEl>
                                          </p:spTgt>
                                        </p:tgtEl>
                                        <p:attrNameLst>
                                          <p:attrName>style.visibility</p:attrName>
                                        </p:attrNameLst>
                                      </p:cBhvr>
                                      <p:to>
                                        <p:strVal val="visible"/>
                                      </p:to>
                                    </p:set>
                                    <p:anim calcmode="lin" valueType="num">
                                      <p:cBhvr additive="base">
                                        <p:cTn id="20"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41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ype.wav"/>
                                        </p:tgtEl>
                                      </p:cMediaNode>
                                    </p:audio>
                                  </p:subTnLst>
                                </p:cTn>
                              </p:par>
                            </p:childTnLst>
                          </p:cTn>
                        </p:par>
                        <p:par>
                          <p:cTn id="22" fill="hold">
                            <p:stCondLst>
                              <p:cond delay="8000"/>
                            </p:stCondLst>
                            <p:childTnLst>
                              <p:par>
                                <p:cTn id="23" presetID="2" presetClass="entr" presetSubtype="4" fill="hold" grpId="0" nodeType="afterEffect">
                                  <p:stCondLst>
                                    <p:cond delay="3500"/>
                                  </p:stCondLst>
                                  <p:childTnLst>
                                    <p:set>
                                      <p:cBhvr>
                                        <p:cTn id="24" dur="1" fill="hold">
                                          <p:stCondLst>
                                            <p:cond delay="0"/>
                                          </p:stCondLst>
                                        </p:cTn>
                                        <p:tgtEl>
                                          <p:spTgt spid="17413">
                                            <p:txEl>
                                              <p:pRg st="2" end="2"/>
                                            </p:txEl>
                                          </p:spTgt>
                                        </p:tgtEl>
                                        <p:attrNameLst>
                                          <p:attrName>style.visibility</p:attrName>
                                        </p:attrNameLst>
                                      </p:cBhvr>
                                      <p:to>
                                        <p:strVal val="visible"/>
                                      </p:to>
                                    </p:set>
                                    <p:anim calcmode="lin" valueType="num">
                                      <p:cBhvr additive="base">
                                        <p:cTn id="25" dur="5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7" name="type.wav"/>
                                        </p:tgtEl>
                                      </p:cMediaNode>
                                    </p:audio>
                                  </p:subTnLst>
                                </p:cTn>
                              </p:par>
                            </p:childTnLst>
                          </p:cTn>
                        </p:par>
                        <p:par>
                          <p:cTn id="27" fill="hold">
                            <p:stCondLst>
                              <p:cond delay="12000"/>
                            </p:stCondLst>
                            <p:childTnLst>
                              <p:par>
                                <p:cTn id="28" presetID="2" presetClass="entr" presetSubtype="8" fill="hold" nodeType="afterEffect">
                                  <p:stCondLst>
                                    <p:cond delay="2500"/>
                                  </p:stCondLst>
                                  <p:childTnLst>
                                    <p:set>
                                      <p:cBhvr>
                                        <p:cTn id="29" dur="1" fill="hold">
                                          <p:stCondLst>
                                            <p:cond delay="0"/>
                                          </p:stCondLst>
                                        </p:cTn>
                                        <p:tgtEl>
                                          <p:spTgt spid="17414"/>
                                        </p:tgtEl>
                                        <p:attrNameLst>
                                          <p:attrName>style.visibility</p:attrName>
                                        </p:attrNameLst>
                                      </p:cBhvr>
                                      <p:to>
                                        <p:strVal val="visible"/>
                                      </p:to>
                                    </p:set>
                                    <p:anim calcmode="lin" valueType="num">
                                      <p:cBhvr additive="base">
                                        <p:cTn id="30" dur="500" fill="hold"/>
                                        <p:tgtEl>
                                          <p:spTgt spid="17414"/>
                                        </p:tgtEl>
                                        <p:attrNameLst>
                                          <p:attrName>ppt_x</p:attrName>
                                        </p:attrNameLst>
                                      </p:cBhvr>
                                      <p:tavLst>
                                        <p:tav tm="0">
                                          <p:val>
                                            <p:strVal val="0-#ppt_w/2"/>
                                          </p:val>
                                        </p:tav>
                                        <p:tav tm="100000">
                                          <p:val>
                                            <p:strVal val="#ppt_x"/>
                                          </p:val>
                                        </p:tav>
                                      </p:tavLst>
                                    </p:anim>
                                    <p:anim calcmode="lin" valueType="num">
                                      <p:cBhvr additive="base">
                                        <p:cTn id="31" dur="500" fill="hold"/>
                                        <p:tgtEl>
                                          <p:spTgt spid="174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8" name="click.wav"/>
                                        </p:tgtEl>
                                      </p:cMediaNode>
                                    </p:audio>
                                  </p:subTnLst>
                                </p:cTn>
                              </p:par>
                            </p:childTnLst>
                          </p:cTn>
                        </p:par>
                        <p:par>
                          <p:cTn id="32" fill="hold">
                            <p:stCondLst>
                              <p:cond delay="15000"/>
                            </p:stCondLst>
                            <p:childTnLst>
                              <p:par>
                                <p:cTn id="33" presetID="2" presetClass="entr" presetSubtype="4" fill="hold" grpId="0" nodeType="afterEffect">
                                  <p:stCondLst>
                                    <p:cond delay="4500"/>
                                  </p:stCondLst>
                                  <p:childTnLst>
                                    <p:set>
                                      <p:cBhvr>
                                        <p:cTn id="34" dur="1" fill="hold">
                                          <p:stCondLst>
                                            <p:cond delay="0"/>
                                          </p:stCondLst>
                                        </p:cTn>
                                        <p:tgtEl>
                                          <p:spTgt spid="17415">
                                            <p:txEl>
                                              <p:pRg st="0" end="0"/>
                                            </p:txEl>
                                          </p:spTgt>
                                        </p:tgtEl>
                                        <p:attrNameLst>
                                          <p:attrName>style.visibility</p:attrName>
                                        </p:attrNameLst>
                                      </p:cBhvr>
                                      <p:to>
                                        <p:strVal val="visible"/>
                                      </p:to>
                                    </p:set>
                                    <p:anim calcmode="lin" valueType="num">
                                      <p:cBhvr additive="base">
                                        <p:cTn id="35" dur="500" fill="hold"/>
                                        <p:tgtEl>
                                          <p:spTgt spid="174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type.wav"/>
                                        </p:tgtEl>
                                      </p:cMediaNode>
                                    </p:audio>
                                  </p:subTnLst>
                                </p:cTn>
                              </p:par>
                            </p:childTnLst>
                          </p:cTn>
                        </p:par>
                        <p:par>
                          <p:cTn id="37" fill="hold">
                            <p:stCondLst>
                              <p:cond delay="20000"/>
                            </p:stCondLst>
                            <p:childTnLst>
                              <p:par>
                                <p:cTn id="38" presetID="2" presetClass="entr" presetSubtype="2" fill="hold" grpId="0" nodeType="afterEffect">
                                  <p:stCondLst>
                                    <p:cond delay="5000"/>
                                  </p:stCondLst>
                                  <p:childTnLst>
                                    <p:set>
                                      <p:cBhvr>
                                        <p:cTn id="39" dur="1" fill="hold">
                                          <p:stCondLst>
                                            <p:cond delay="0"/>
                                          </p:stCondLst>
                                        </p:cTn>
                                        <p:tgtEl>
                                          <p:spTgt spid="17415">
                                            <p:txEl>
                                              <p:pRg st="2" end="2"/>
                                            </p:txEl>
                                          </p:spTgt>
                                        </p:tgtEl>
                                        <p:attrNameLst>
                                          <p:attrName>style.visibility</p:attrName>
                                        </p:attrNameLst>
                                      </p:cBhvr>
                                      <p:to>
                                        <p:strVal val="visible"/>
                                      </p:to>
                                    </p:set>
                                    <p:anim calcmode="lin" valueType="num">
                                      <p:cBhvr additive="base">
                                        <p:cTn id="40" dur="500" fill="hold"/>
                                        <p:tgtEl>
                                          <p:spTgt spid="17415">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74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7" name="type.wav"/>
                                        </p:tgtEl>
                                      </p:cMediaNode>
                                    </p:audio>
                                  </p:subTnLst>
                                </p:cTn>
                              </p:par>
                            </p:childTnLst>
                          </p:cTn>
                        </p:par>
                        <p:par>
                          <p:cTn id="42" fill="hold">
                            <p:stCondLst>
                              <p:cond delay="25500"/>
                            </p:stCondLst>
                            <p:childTnLst>
                              <p:par>
                                <p:cTn id="43" presetID="2" presetClass="entr" presetSubtype="4" fill="hold" grpId="0" nodeType="afterEffect">
                                  <p:stCondLst>
                                    <p:cond delay="1500"/>
                                  </p:stCondLst>
                                  <p:childTnLst>
                                    <p:set>
                                      <p:cBhvr>
                                        <p:cTn id="44" dur="1" fill="hold">
                                          <p:stCondLst>
                                            <p:cond delay="0"/>
                                          </p:stCondLst>
                                        </p:cTn>
                                        <p:tgtEl>
                                          <p:spTgt spid="17415">
                                            <p:txEl>
                                              <p:pRg st="4" end="4"/>
                                            </p:txEl>
                                          </p:spTgt>
                                        </p:tgtEl>
                                        <p:attrNameLst>
                                          <p:attrName>style.visibility</p:attrName>
                                        </p:attrNameLst>
                                      </p:cBhvr>
                                      <p:to>
                                        <p:strVal val="visible"/>
                                      </p:to>
                                    </p:set>
                                    <p:anim calcmode="lin" valueType="num">
                                      <p:cBhvr additive="base">
                                        <p:cTn id="45" dur="500" fill="hold"/>
                                        <p:tgtEl>
                                          <p:spTgt spid="1741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allAtOnce"/>
      <p:bldP spid="17411" grpId="0" build="p"/>
      <p:bldP spid="17413" grpId="0" build="p"/>
      <p:bldP spid="1741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59113" y="1412875"/>
            <a:ext cx="3319462" cy="461963"/>
          </a:xfrm>
          <a:prstGeom prst="rect">
            <a:avLst/>
          </a:prstGeom>
          <a:noFill/>
          <a:ln w="9525">
            <a:noFill/>
            <a:miter lim="800000"/>
            <a:headEnd/>
            <a:tailEnd/>
          </a:ln>
        </p:spPr>
        <p:txBody>
          <a:bodyPr wrap="none">
            <a:spAutoFit/>
          </a:bodyPr>
          <a:lstStyle/>
          <a:p>
            <a:pPr rtl="1"/>
            <a:r>
              <a:rPr lang="fa-IR" sz="1200" b="1">
                <a:latin typeface="Tahoma" pitchFamily="34" charset="0"/>
                <a:cs typeface="Tahoma" pitchFamily="34" charset="0"/>
              </a:rPr>
              <a:t>نرم افزارهای خود را به روز (</a:t>
            </a:r>
            <a:r>
              <a:rPr lang="en-US" sz="1200" b="1">
                <a:latin typeface="Tahoma" pitchFamily="34" charset="0"/>
                <a:cs typeface="Tahoma" pitchFamily="34" charset="0"/>
              </a:rPr>
              <a:t>Up date</a:t>
            </a:r>
            <a:r>
              <a:rPr lang="fa-IR" sz="1200" b="1">
                <a:latin typeface="Tahoma" pitchFamily="34" charset="0"/>
                <a:cs typeface="Tahoma" pitchFamily="34" charset="0"/>
              </a:rPr>
              <a:t>) کنید.</a:t>
            </a:r>
            <a:endParaRPr lang="fr-FR" sz="1200" b="1">
              <a:latin typeface="Tahoma" pitchFamily="34" charset="0"/>
              <a:cs typeface="Tahoma" pitchFamily="34" charset="0"/>
            </a:endParaRPr>
          </a:p>
          <a:p>
            <a:endParaRPr lang="fr-FR" sz="1200" b="1">
              <a:latin typeface="Tahoma" pitchFamily="34" charset="0"/>
              <a:cs typeface="Tahoma" pitchFamily="34" charset="0"/>
            </a:endParaRPr>
          </a:p>
        </p:txBody>
      </p:sp>
      <p:pic>
        <p:nvPicPr>
          <p:cNvPr id="18435" name="Picture 2" descr="update"/>
          <p:cNvPicPr>
            <a:picLocks noChangeAspect="1" noChangeArrowheads="1"/>
          </p:cNvPicPr>
          <p:nvPr/>
        </p:nvPicPr>
        <p:blipFill>
          <a:blip r:embed="rId8" cstate="print"/>
          <a:srcRect/>
          <a:stretch>
            <a:fillRect/>
          </a:stretch>
        </p:blipFill>
        <p:spPr bwMode="auto">
          <a:xfrm>
            <a:off x="6300192" y="-1107504"/>
            <a:ext cx="812800" cy="81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6" name="Rectangle 3"/>
          <p:cNvSpPr>
            <a:spLocks noChangeArrowheads="1"/>
          </p:cNvSpPr>
          <p:nvPr/>
        </p:nvSpPr>
        <p:spPr bwMode="auto">
          <a:xfrm>
            <a:off x="1187450" y="2492375"/>
            <a:ext cx="7021513" cy="15097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r" rtl="1" eaLnBrk="0" hangingPunct="0">
              <a:lnSpc>
                <a:spcPct val="200000"/>
              </a:lnSpc>
              <a:defRPr/>
            </a:pPr>
            <a:r>
              <a:rPr lang="fa-IR" sz="1200" dirty="0">
                <a:latin typeface="Tahoma" pitchFamily="34" charset="0"/>
                <a:ea typeface="Tahoma" pitchFamily="34" charset="0"/>
                <a:cs typeface="Tahoma" pitchFamily="34" charset="0"/>
              </a:rPr>
              <a:t>بروز رسانی، یعنی نصب آخرین تغییرات نرم افزار ها از روی وب سایت سازنده آن</a:t>
            </a:r>
            <a:endParaRPr lang="fr-FR" sz="1200" dirty="0">
              <a:latin typeface="Tahoma" pitchFamily="34" charset="0"/>
              <a:ea typeface="Tahoma" pitchFamily="34" charset="0"/>
              <a:cs typeface="Tahoma" pitchFamily="34" charset="0"/>
            </a:endParaRPr>
          </a:p>
          <a:p>
            <a:pPr algn="r" rtl="1" eaLnBrk="0" hangingPunct="0">
              <a:lnSpc>
                <a:spcPct val="200000"/>
              </a:lnSpc>
              <a:defRPr/>
            </a:pPr>
            <a:r>
              <a:rPr lang="fa-IR" sz="1200" dirty="0">
                <a:solidFill>
                  <a:srgbClr val="000080"/>
                </a:solidFill>
                <a:latin typeface="Tahoma" pitchFamily="34" charset="0"/>
                <a:ea typeface="Tahoma" pitchFamily="34" charset="0"/>
                <a:cs typeface="Tahoma" pitchFamily="34" charset="0"/>
              </a:rPr>
              <a:t>با به روز کردن نرم افزارها، حفره های نا امن برنامه مسدود می شود.</a:t>
            </a:r>
            <a:endParaRPr lang="fr-FR" sz="1200" dirty="0">
              <a:latin typeface="Tahoma" pitchFamily="34" charset="0"/>
              <a:ea typeface="Tahoma" pitchFamily="34" charset="0"/>
              <a:cs typeface="Tahoma" pitchFamily="34" charset="0"/>
            </a:endParaRPr>
          </a:p>
          <a:p>
            <a:pPr algn="r" rtl="1" eaLnBrk="0" hangingPunct="0">
              <a:lnSpc>
                <a:spcPct val="200000"/>
              </a:lnSpc>
              <a:defRPr/>
            </a:pPr>
            <a:r>
              <a:rPr lang="fa-IR" sz="1200" dirty="0">
                <a:solidFill>
                  <a:srgbClr val="000080"/>
                </a:solidFill>
                <a:latin typeface="Tahoma" pitchFamily="34" charset="0"/>
                <a:ea typeface="Tahoma" pitchFamily="34" charset="0"/>
                <a:cs typeface="Tahoma" pitchFamily="34" charset="0"/>
              </a:rPr>
              <a:t>به روز کردن ویندوز یا سیستم عامل و کلا مرورگرهای اینترنتی مانند </a:t>
            </a:r>
            <a:r>
              <a:rPr lang="en-US" sz="1200" dirty="0">
                <a:solidFill>
                  <a:srgbClr val="000080"/>
                </a:solidFill>
                <a:latin typeface="Tahoma" pitchFamily="34" charset="0"/>
                <a:ea typeface="Tahoma" pitchFamily="34" charset="0"/>
                <a:cs typeface="Tahoma" pitchFamily="34" charset="0"/>
              </a:rPr>
              <a:t>Internet explorer</a:t>
            </a:r>
            <a:r>
              <a:rPr lang="fa-IR" sz="1200" dirty="0">
                <a:solidFill>
                  <a:srgbClr val="000080"/>
                </a:solidFill>
                <a:latin typeface="Tahoma" pitchFamily="34" charset="0"/>
                <a:ea typeface="Tahoma" pitchFamily="34" charset="0"/>
                <a:cs typeface="Tahoma" pitchFamily="34" charset="0"/>
              </a:rPr>
              <a:t>، </a:t>
            </a:r>
            <a:r>
              <a:rPr lang="en-US" sz="1200" dirty="0">
                <a:solidFill>
                  <a:srgbClr val="000080"/>
                </a:solidFill>
                <a:latin typeface="Tahoma" pitchFamily="34" charset="0"/>
                <a:ea typeface="Tahoma" pitchFamily="34" charset="0"/>
                <a:cs typeface="Tahoma" pitchFamily="34" charset="0"/>
              </a:rPr>
              <a:t>Google chrome </a:t>
            </a:r>
            <a:r>
              <a:rPr lang="fa-IR" sz="1200" dirty="0">
                <a:solidFill>
                  <a:srgbClr val="000080"/>
                </a:solidFill>
                <a:latin typeface="Tahoma" pitchFamily="34" charset="0"/>
                <a:ea typeface="Tahoma" pitchFamily="34" charset="0"/>
                <a:cs typeface="Tahoma" pitchFamily="34" charset="0"/>
              </a:rPr>
              <a:t> و...بیش از سایر برنامه ها ضروری است</a:t>
            </a:r>
            <a:endParaRPr lang="fa-IR" sz="3600" dirty="0">
              <a:latin typeface="Tahoma" pitchFamily="34" charset="0"/>
              <a:ea typeface="Tahoma" pitchFamily="34" charset="0"/>
              <a:cs typeface="Tahoma" pitchFamily="34" charset="0"/>
            </a:endParaRPr>
          </a:p>
        </p:txBody>
      </p:sp>
      <p:sp>
        <p:nvSpPr>
          <p:cNvPr id="18437" name="Rectangle 4"/>
          <p:cNvSpPr>
            <a:spLocks noChangeArrowheads="1"/>
          </p:cNvSpPr>
          <p:nvPr/>
        </p:nvSpPr>
        <p:spPr bwMode="auto">
          <a:xfrm>
            <a:off x="1331913" y="4724400"/>
            <a:ext cx="6883400" cy="277813"/>
          </a:xfrm>
          <a:prstGeom prst="rect">
            <a:avLst/>
          </a:prstGeom>
          <a:noFill/>
          <a:ln w="9525">
            <a:noFill/>
            <a:miter lim="800000"/>
            <a:headEnd/>
            <a:tailEnd/>
          </a:ln>
        </p:spPr>
        <p:txBody>
          <a:bodyPr anchor="ctr">
            <a:spAutoFit/>
          </a:bodyPr>
          <a:lstStyle/>
          <a:p>
            <a:pPr algn="ctr" rtl="1" eaLnBrk="0" hangingPunct="0"/>
            <a:r>
              <a:rPr lang="fa-IR" sz="1200">
                <a:latin typeface="Tahoma" pitchFamily="34" charset="0"/>
                <a:cs typeface="Tahoma" pitchFamily="34" charset="0"/>
              </a:rPr>
              <a:t>بروز رسانی، صرفا به معنی ارتقا نسخه نرم افزار نیست. نسخه های قدیمی نیز بروز می شوند.</a:t>
            </a:r>
            <a:endParaRPr lang="fa-IR" sz="36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9" fill="hold">
                            <p:stCondLst>
                              <p:cond delay="1000"/>
                            </p:stCondLst>
                            <p:childTnLst>
                              <p:par>
                                <p:cTn id="10" presetID="42" presetClass="path" presetSubtype="0" accel="50000" decel="50000" fill="hold" nodeType="afterEffect">
                                  <p:stCondLst>
                                    <p:cond delay="0"/>
                                  </p:stCondLst>
                                  <p:childTnLst>
                                    <p:animMotion origin="layout" path="M -4.72222E-6 2.24792E-6 L -4.72222E-6 0.33302 " pathEditMode="relative" rAng="0" ptsTypes="AA">
                                      <p:cBhvr>
                                        <p:cTn id="11" dur="2000" fill="hold"/>
                                        <p:tgtEl>
                                          <p:spTgt spid="18435"/>
                                        </p:tgtEl>
                                        <p:attrNameLst>
                                          <p:attrName>ppt_x</p:attrName>
                                          <p:attrName>ppt_y</p:attrName>
                                        </p:attrNameLst>
                                      </p:cBhvr>
                                      <p:rCtr x="0" y="167"/>
                                    </p:animMotion>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par>
                          <p:cTn id="12" fill="hold">
                            <p:stCondLst>
                              <p:cond delay="3000"/>
                            </p:stCondLst>
                            <p:childTnLst>
                              <p:par>
                                <p:cTn id="13" presetID="5" presetClass="entr" presetSubtype="10" fill="hold" grpId="0" nodeType="afterEffect">
                                  <p:stCondLst>
                                    <p:cond delay="1500"/>
                                  </p:stCondLst>
                                  <p:childTnLst>
                                    <p:set>
                                      <p:cBhvr>
                                        <p:cTn id="14" dur="1" fill="hold">
                                          <p:stCondLst>
                                            <p:cond delay="0"/>
                                          </p:stCondLst>
                                        </p:cTn>
                                        <p:tgtEl>
                                          <p:spTgt spid="18436"/>
                                        </p:tgtEl>
                                        <p:attrNameLst>
                                          <p:attrName>style.visibility</p:attrName>
                                        </p:attrNameLst>
                                      </p:cBhvr>
                                      <p:to>
                                        <p:strVal val="visible"/>
                                      </p:to>
                                    </p:set>
                                    <p:animEffect transition="in" filter="checkerboard(across)">
                                      <p:cBhvr>
                                        <p:cTn id="15" dur="500"/>
                                        <p:tgtEl>
                                          <p:spTgt spid="18436"/>
                                        </p:tgtEl>
                                      </p:cBhvr>
                                    </p:animEffect>
                                  </p:childTnLst>
                                  <p:subTnLst>
                                    <p:audio>
                                      <p:cMediaNode>
                                        <p:cTn display="0" masterRel="sameClick">
                                          <p:stCondLst>
                                            <p:cond evt="begin" delay="0">
                                              <p:tn val="13"/>
                                            </p:cond>
                                          </p:stCondLst>
                                          <p:endCondLst>
                                            <p:cond evt="onStopAudio" delay="0">
                                              <p:tgtEl>
                                                <p:sldTgt/>
                                              </p:tgtEl>
                                            </p:cond>
                                          </p:endCondLst>
                                        </p:cTn>
                                        <p:tgtEl>
                                          <p:sndTgt r:embed="rId6" name="voltage.wav"/>
                                        </p:tgtEl>
                                      </p:cMediaNode>
                                    </p:audio>
                                  </p:subTnLst>
                                </p:cTn>
                              </p:par>
                            </p:childTnLst>
                          </p:cTn>
                        </p:par>
                        <p:par>
                          <p:cTn id="16" fill="hold">
                            <p:stCondLst>
                              <p:cond delay="5000"/>
                            </p:stCondLst>
                            <p:childTnLst>
                              <p:par>
                                <p:cTn id="17" presetID="2" presetClass="entr" presetSubtype="1" fill="hold" grpId="0" nodeType="afterEffect">
                                  <p:stCondLst>
                                    <p:cond delay="5500"/>
                                  </p:stCondLst>
                                  <p:childTnLst>
                                    <p:set>
                                      <p:cBhvr>
                                        <p:cTn id="18" dur="1" fill="hold">
                                          <p:stCondLst>
                                            <p:cond delay="0"/>
                                          </p:stCondLst>
                                        </p:cTn>
                                        <p:tgtEl>
                                          <p:spTgt spid="18437">
                                            <p:txEl>
                                              <p:pRg st="0" end="0"/>
                                            </p:txEl>
                                          </p:spTgt>
                                        </p:tgtEl>
                                        <p:attrNameLst>
                                          <p:attrName>style.visibility</p:attrName>
                                        </p:attrNameLst>
                                      </p:cBhvr>
                                      <p:to>
                                        <p:strVal val="visible"/>
                                      </p:to>
                                    </p:set>
                                    <p:anim calcmode="lin" valueType="num">
                                      <p:cBhvr additive="base">
                                        <p:cTn id="19"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allAtOnce"/>
      <p:bldP spid="18436" grpId="0" animBg="1"/>
      <p:bldP spid="1843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AEB218"/>
            </a:gs>
            <a:gs pos="50000">
              <a:schemeClr val="accent1">
                <a:tint val="44500"/>
                <a:satMod val="160000"/>
              </a:schemeClr>
            </a:gs>
            <a:gs pos="100000">
              <a:schemeClr val="accent1">
                <a:tint val="23500"/>
                <a:satMod val="160000"/>
              </a:schemeClr>
            </a:gs>
          </a:gsLst>
          <a:lin ang="2700000" scaled="1"/>
        </a:gradFill>
        <a:effectLst/>
      </p:bgPr>
    </p:bg>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331640" y="908720"/>
            <a:ext cx="6480175" cy="654859"/>
          </a:xfrm>
          <a:prstGeom prst="rect">
            <a:avLst/>
          </a:prstGeom>
          <a:noFill/>
          <a:ln w="9525">
            <a:noFill/>
            <a:miter lim="800000"/>
            <a:headEnd/>
            <a:tailEnd/>
          </a:ln>
        </p:spPr>
        <p:txBody>
          <a:bodyPr anchor="ctr">
            <a:spAutoFit/>
          </a:bodyPr>
          <a:lstStyle/>
          <a:p>
            <a:pPr algn="ctr" rtl="1" eaLnBrk="0" hangingPunct="0">
              <a:lnSpc>
                <a:spcPct val="150000"/>
              </a:lnSpc>
              <a:defRPr/>
            </a:pPr>
            <a:r>
              <a:rPr lang="fa-I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از پاک کردن ( </a:t>
            </a: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Remove</a:t>
            </a:r>
            <a:r>
              <a:rPr lang="fa-I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rPr>
              <a:t>) دقیق نرم افزارهایی که نمی خواهید، مطمئن شوید!</a:t>
            </a:r>
            <a:endParaRPr lang="fr-F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cs typeface="Tahoma" pitchFamily="34" charset="0"/>
            </a:endParaRPr>
          </a:p>
          <a:p>
            <a:pPr algn="r" rtl="1" eaLnBrk="0" hangingPunct="0">
              <a:lnSpc>
                <a:spcPct val="150000"/>
              </a:lnSpc>
              <a:defRPr/>
            </a:pPr>
            <a:endPar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p:txBody>
      </p:sp>
      <p:pic>
        <p:nvPicPr>
          <p:cNvPr id="19459" name="Picture 1" descr="KHATA"/>
          <p:cNvPicPr>
            <a:picLocks noChangeAspect="1" noChangeArrowheads="1"/>
          </p:cNvPicPr>
          <p:nvPr/>
        </p:nvPicPr>
        <p:blipFill>
          <a:blip r:embed="rId7" cstate="print"/>
          <a:srcRect/>
          <a:stretch>
            <a:fillRect/>
          </a:stretch>
        </p:blipFill>
        <p:spPr bwMode="auto">
          <a:xfrm>
            <a:off x="4355976" y="2433980"/>
            <a:ext cx="1534459" cy="1152128"/>
          </a:xfrm>
          <a:prstGeom prst="rect">
            <a:avLst/>
          </a:prstGeom>
          <a:ln>
            <a:noFill/>
          </a:ln>
          <a:effectLst>
            <a:softEdge rad="112500"/>
          </a:effectLst>
        </p:spPr>
      </p:pic>
      <p:sp>
        <p:nvSpPr>
          <p:cNvPr id="19460" name="Rectangle 3"/>
          <p:cNvSpPr>
            <a:spLocks noChangeArrowheads="1"/>
          </p:cNvSpPr>
          <p:nvPr/>
        </p:nvSpPr>
        <p:spPr bwMode="auto">
          <a:xfrm>
            <a:off x="2123728" y="3861048"/>
            <a:ext cx="6408738" cy="1200329"/>
          </a:xfrm>
          <a:prstGeom prst="rect">
            <a:avLst/>
          </a:prstGeom>
          <a:noFill/>
          <a:ln w="9525">
            <a:noFill/>
            <a:miter lim="800000"/>
            <a:headEnd/>
            <a:tailEnd/>
          </a:ln>
        </p:spPr>
        <p:txBody>
          <a:bodyPr anchor="ctr">
            <a:spAutoFit/>
          </a:bodyPr>
          <a:lstStyle/>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برای پاک کردن نرم افزارها، قابلیت </a:t>
            </a:r>
            <a:r>
              <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Remove</a:t>
            </a: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یا </a:t>
            </a:r>
            <a:r>
              <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Uninstall</a:t>
            </a: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کردن ویندوز نیز کافی نیست.</a:t>
            </a:r>
            <a:endPar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a:p>
            <a:pPr algn="r" rtl="1" eaLnBrk="0" hangingPunct="0">
              <a:lnSpc>
                <a:spcPct val="150000"/>
              </a:lnSpc>
              <a:defRPr/>
            </a:pPr>
            <a:endPar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شما برای اینکار می توانید از نرم افزارهایی مانند " </a:t>
            </a:r>
            <a:r>
              <a:rPr lang="en-US" sz="12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Revo</a:t>
            </a:r>
            <a:r>
              <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Uninstaller</a:t>
            </a: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استفاده کنید.</a:t>
            </a:r>
            <a:endPar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a:t>
            </a:r>
            <a:endPar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p:txBody>
      </p:sp>
      <p:pic>
        <p:nvPicPr>
          <p:cNvPr id="19461" name="Picture 2" descr="revo Uninstaller"/>
          <p:cNvPicPr>
            <a:picLocks noChangeAspect="1" noChangeArrowheads="1"/>
          </p:cNvPicPr>
          <p:nvPr/>
        </p:nvPicPr>
        <p:blipFill>
          <a:blip r:embed="rId8" cstate="print"/>
          <a:srcRect/>
          <a:stretch>
            <a:fillRect/>
          </a:stretch>
        </p:blipFill>
        <p:spPr bwMode="auto">
          <a:xfrm flipH="1">
            <a:off x="1043608" y="3284984"/>
            <a:ext cx="1440160" cy="1702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p:cNvSpPr/>
          <p:nvPr/>
        </p:nvSpPr>
        <p:spPr>
          <a:xfrm>
            <a:off x="-252536" y="5301208"/>
            <a:ext cx="8208912" cy="331694"/>
          </a:xfrm>
          <a:prstGeom prst="rect">
            <a:avLst/>
          </a:prstGeom>
        </p:spPr>
        <p:txBody>
          <a:bodyPr>
            <a:spAutoFit/>
          </a:bodyPr>
          <a:lstStyle/>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به این ترتیب مطمئن خواهید شد، همه ردپاهای برنامه هایی که دیگر به آن نیاز ندارید، پاک شده است.</a:t>
            </a:r>
            <a:endPar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p:txBody>
      </p:sp>
      <p:pic>
        <p:nvPicPr>
          <p:cNvPr id="10" name="Picture 9" descr="big-tick.jpg"/>
          <p:cNvPicPr>
            <a:picLocks noChangeAspect="1"/>
          </p:cNvPicPr>
          <p:nvPr>
            <p:custDataLst>
              <p:tags r:id="rId2"/>
            </p:custDataLst>
          </p:nvPr>
        </p:nvPicPr>
        <p:blipFill>
          <a:blip r:embed="rId9" cstate="print"/>
          <a:srcRect/>
          <a:stretch>
            <a:fillRect/>
          </a:stretch>
        </p:blipFill>
        <p:spPr bwMode="auto">
          <a:xfrm>
            <a:off x="7956376" y="5229200"/>
            <a:ext cx="432048" cy="418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7"/>
          <p:cNvSpPr/>
          <p:nvPr/>
        </p:nvSpPr>
        <p:spPr>
          <a:xfrm>
            <a:off x="2267744" y="1713900"/>
            <a:ext cx="6120000" cy="331694"/>
          </a:xfrm>
          <a:prstGeom prst="rect">
            <a:avLst/>
          </a:prstGeom>
        </p:spPr>
        <p:txBody>
          <a:bodyPr lIns="0"/>
          <a:lstStyle/>
          <a:p>
            <a:pPr algn="r" rtl="1" eaLnBrk="0" hangingPunct="0">
              <a:lnSpc>
                <a:spcPct val="150000"/>
              </a:lnSpc>
              <a:defRPr/>
            </a:pP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برای پاک کردن نرم افزارها</a:t>
            </a:r>
            <a:r>
              <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a:t>
            </a:r>
            <a:r>
              <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Delete  </a:t>
            </a:r>
            <a:r>
              <a:rPr lang="fa-I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کردن فایل اجرایی آن اشتباه بزرگی است</a:t>
            </a:r>
            <a:r>
              <a:rPr lang="fr-FR"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a:t>
            </a:r>
            <a:endParaRPr lang="en-US" sz="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subTnLst>
                                    <p:audio>
                                      <p:cMediaNode>
                                        <p:cTn display="0" masterRel="sameClick">
                                          <p:stCondLst>
                                            <p:cond evt="begin" delay="0">
                                              <p:tn val="5"/>
                                            </p:cond>
                                          </p:stCondLst>
                                          <p:endCondLst>
                                            <p:cond evt="onStopAudio" delay="0">
                                              <p:tgtEl>
                                                <p:sldTgt/>
                                              </p:tgtEl>
                                            </p:cond>
                                          </p:endCondLst>
                                        </p:cTn>
                                        <p:tgtEl>
                                          <p:sndTgt r:embed="rId5" name="arrow.wav"/>
                                        </p:tgtEl>
                                      </p:cMediaNode>
                                    </p:audio>
                                  </p:subTnLst>
                                </p:cTn>
                              </p:par>
                            </p:childTnLst>
                          </p:cTn>
                        </p:par>
                        <p:par>
                          <p:cTn id="8" fill="hold">
                            <p:stCondLst>
                              <p:cond delay="500"/>
                            </p:stCondLst>
                            <p:childTnLst>
                              <p:par>
                                <p:cTn id="9" presetID="15" presetClass="entr" presetSubtype="0" fill="hold" nodeType="afterEffect">
                                  <p:stCondLst>
                                    <p:cond delay="3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
                                            </p:cond>
                                          </p:stCondLst>
                                          <p:endCondLst>
                                            <p:cond evt="onStopAudio" delay="0">
                                              <p:tgtEl>
                                                <p:sldTgt/>
                                              </p:tgtEl>
                                            </p:cond>
                                          </p:endCondLst>
                                        </p:cTn>
                                        <p:tgtEl>
                                          <p:sndTgt r:embed="rId6" name="laser.wav"/>
                                        </p:tgtEl>
                                      </p:cMediaNode>
                                    </p:audio>
                                  </p:subTnLst>
                                </p:cTn>
                              </p:par>
                              <p:par>
                                <p:cTn id="15" presetID="30" presetClass="entr" presetSubtype="0" fill="hold" nodeType="withEffect">
                                  <p:stCondLst>
                                    <p:cond delay="3500"/>
                                  </p:stCondLst>
                                  <p:childTnLst>
                                    <p:set>
                                      <p:cBhvr>
                                        <p:cTn id="16" dur="1" fill="hold">
                                          <p:stCondLst>
                                            <p:cond delay="0"/>
                                          </p:stCondLst>
                                        </p:cTn>
                                        <p:tgtEl>
                                          <p:spTgt spid="19459"/>
                                        </p:tgtEl>
                                        <p:attrNameLst>
                                          <p:attrName>style.visibility</p:attrName>
                                        </p:attrNameLst>
                                      </p:cBhvr>
                                      <p:to>
                                        <p:strVal val="visible"/>
                                      </p:to>
                                    </p:set>
                                    <p:animEffect transition="in" filter="fade">
                                      <p:cBhvr>
                                        <p:cTn id="17" dur="800" decel="100000"/>
                                        <p:tgtEl>
                                          <p:spTgt spid="19459"/>
                                        </p:tgtEl>
                                      </p:cBhvr>
                                    </p:animEffect>
                                    <p:anim calcmode="lin" valueType="num">
                                      <p:cBhvr>
                                        <p:cTn id="18" dur="800" decel="100000" fill="hold"/>
                                        <p:tgtEl>
                                          <p:spTgt spid="19459"/>
                                        </p:tgtEl>
                                        <p:attrNameLst>
                                          <p:attrName>style.rotation</p:attrName>
                                        </p:attrNameLst>
                                      </p:cBhvr>
                                      <p:tavLst>
                                        <p:tav tm="0">
                                          <p:val>
                                            <p:fltVal val="-90"/>
                                          </p:val>
                                        </p:tav>
                                        <p:tav tm="100000">
                                          <p:val>
                                            <p:fltVal val="0"/>
                                          </p:val>
                                        </p:tav>
                                      </p:tavLst>
                                    </p:anim>
                                    <p:anim calcmode="lin" valueType="num">
                                      <p:cBhvr>
                                        <p:cTn id="19" dur="800" decel="100000" fill="hold"/>
                                        <p:tgtEl>
                                          <p:spTgt spid="19459"/>
                                        </p:tgtEl>
                                        <p:attrNameLst>
                                          <p:attrName>ppt_x</p:attrName>
                                        </p:attrNameLst>
                                      </p:cBhvr>
                                      <p:tavLst>
                                        <p:tav tm="0">
                                          <p:val>
                                            <p:strVal val="#ppt_x+0.4"/>
                                          </p:val>
                                        </p:tav>
                                        <p:tav tm="100000">
                                          <p:val>
                                            <p:strVal val="#ppt_x-0.05"/>
                                          </p:val>
                                        </p:tav>
                                      </p:tavLst>
                                    </p:anim>
                                    <p:anim calcmode="lin" valueType="num">
                                      <p:cBhvr>
                                        <p:cTn id="20" dur="800" decel="100000" fill="hold"/>
                                        <p:tgtEl>
                                          <p:spTgt spid="1945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945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9459"/>
                                        </p:tgtEl>
                                        <p:attrNameLst>
                                          <p:attrName>ppt_y</p:attrName>
                                        </p:attrNameLst>
                                      </p:cBhvr>
                                      <p:tavLst>
                                        <p:tav tm="0">
                                          <p:val>
                                            <p:strVal val="#ppt_y+0.1"/>
                                          </p:val>
                                        </p:tav>
                                        <p:tav tm="100000">
                                          <p:val>
                                            <p:strVal val="#ppt_y"/>
                                          </p:val>
                                        </p:tav>
                                      </p:tavLst>
                                    </p:anim>
                                  </p:childTnLst>
                                </p:cTn>
                              </p:par>
                            </p:childTnLst>
                          </p:cTn>
                        </p:par>
                        <p:par>
                          <p:cTn id="23" fill="hold">
                            <p:stCondLst>
                              <p:cond delay="5000"/>
                            </p:stCondLst>
                            <p:childTnLst>
                              <p:par>
                                <p:cTn id="24" presetID="26" presetClass="entr" presetSubtype="0" fill="hold" nodeType="afterEffect">
                                  <p:stCondLst>
                                    <p:cond delay="3500"/>
                                  </p:stCondLst>
                                  <p:childTnLst>
                                    <p:set>
                                      <p:cBhvr>
                                        <p:cTn id="25" dur="1" fill="hold">
                                          <p:stCondLst>
                                            <p:cond delay="0"/>
                                          </p:stCondLst>
                                        </p:cTn>
                                        <p:tgtEl>
                                          <p:spTgt spid="19460"/>
                                        </p:tgtEl>
                                        <p:attrNameLst>
                                          <p:attrName>style.visibility</p:attrName>
                                        </p:attrNameLst>
                                      </p:cBhvr>
                                      <p:to>
                                        <p:strVal val="visible"/>
                                      </p:to>
                                    </p:set>
                                    <p:animEffect transition="in" filter="wipe(down)">
                                      <p:cBhvr>
                                        <p:cTn id="26" dur="580">
                                          <p:stCondLst>
                                            <p:cond delay="0"/>
                                          </p:stCondLst>
                                        </p:cTn>
                                        <p:tgtEl>
                                          <p:spTgt spid="19460"/>
                                        </p:tgtEl>
                                      </p:cBhvr>
                                    </p:animEffect>
                                    <p:anim calcmode="lin" valueType="num">
                                      <p:cBhvr>
                                        <p:cTn id="27"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32" dur="26">
                                          <p:stCondLst>
                                            <p:cond delay="650"/>
                                          </p:stCondLst>
                                        </p:cTn>
                                        <p:tgtEl>
                                          <p:spTgt spid="19460"/>
                                        </p:tgtEl>
                                      </p:cBhvr>
                                      <p:to x="100000" y="60000"/>
                                    </p:animScale>
                                    <p:animScale>
                                      <p:cBhvr>
                                        <p:cTn id="33" dur="166" decel="50000">
                                          <p:stCondLst>
                                            <p:cond delay="676"/>
                                          </p:stCondLst>
                                        </p:cTn>
                                        <p:tgtEl>
                                          <p:spTgt spid="19460"/>
                                        </p:tgtEl>
                                      </p:cBhvr>
                                      <p:to x="100000" y="100000"/>
                                    </p:animScale>
                                    <p:animScale>
                                      <p:cBhvr>
                                        <p:cTn id="34" dur="26">
                                          <p:stCondLst>
                                            <p:cond delay="1312"/>
                                          </p:stCondLst>
                                        </p:cTn>
                                        <p:tgtEl>
                                          <p:spTgt spid="19460"/>
                                        </p:tgtEl>
                                      </p:cBhvr>
                                      <p:to x="100000" y="80000"/>
                                    </p:animScale>
                                    <p:animScale>
                                      <p:cBhvr>
                                        <p:cTn id="35" dur="166" decel="50000">
                                          <p:stCondLst>
                                            <p:cond delay="1338"/>
                                          </p:stCondLst>
                                        </p:cTn>
                                        <p:tgtEl>
                                          <p:spTgt spid="19460"/>
                                        </p:tgtEl>
                                      </p:cBhvr>
                                      <p:to x="100000" y="100000"/>
                                    </p:animScale>
                                    <p:animScale>
                                      <p:cBhvr>
                                        <p:cTn id="36" dur="26">
                                          <p:stCondLst>
                                            <p:cond delay="1642"/>
                                          </p:stCondLst>
                                        </p:cTn>
                                        <p:tgtEl>
                                          <p:spTgt spid="19460"/>
                                        </p:tgtEl>
                                      </p:cBhvr>
                                      <p:to x="100000" y="90000"/>
                                    </p:animScale>
                                    <p:animScale>
                                      <p:cBhvr>
                                        <p:cTn id="37" dur="166" decel="50000">
                                          <p:stCondLst>
                                            <p:cond delay="1668"/>
                                          </p:stCondLst>
                                        </p:cTn>
                                        <p:tgtEl>
                                          <p:spTgt spid="19460"/>
                                        </p:tgtEl>
                                      </p:cBhvr>
                                      <p:to x="100000" y="100000"/>
                                    </p:animScale>
                                    <p:animScale>
                                      <p:cBhvr>
                                        <p:cTn id="38" dur="26">
                                          <p:stCondLst>
                                            <p:cond delay="1808"/>
                                          </p:stCondLst>
                                        </p:cTn>
                                        <p:tgtEl>
                                          <p:spTgt spid="19460"/>
                                        </p:tgtEl>
                                      </p:cBhvr>
                                      <p:to x="100000" y="95000"/>
                                    </p:animScale>
                                    <p:animScale>
                                      <p:cBhvr>
                                        <p:cTn id="39" dur="166" decel="50000">
                                          <p:stCondLst>
                                            <p:cond delay="1834"/>
                                          </p:stCondLst>
                                        </p:cTn>
                                        <p:tgtEl>
                                          <p:spTgt spid="19460"/>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5" name="arrow.wav"/>
                                        </p:tgtEl>
                                      </p:cMediaNode>
                                    </p:audio>
                                  </p:subTnLst>
                                </p:cTn>
                              </p:par>
                              <p:par>
                                <p:cTn id="40" presetID="26" presetClass="entr" presetSubtype="0" fill="hold" nodeType="withEffect">
                                  <p:stCondLst>
                                    <p:cond delay="3500"/>
                                  </p:stCondLst>
                                  <p:childTnLst>
                                    <p:set>
                                      <p:cBhvr>
                                        <p:cTn id="41" dur="1" fill="hold">
                                          <p:stCondLst>
                                            <p:cond delay="0"/>
                                          </p:stCondLst>
                                        </p:cTn>
                                        <p:tgtEl>
                                          <p:spTgt spid="19461"/>
                                        </p:tgtEl>
                                        <p:attrNameLst>
                                          <p:attrName>style.visibility</p:attrName>
                                        </p:attrNameLst>
                                      </p:cBhvr>
                                      <p:to>
                                        <p:strVal val="visible"/>
                                      </p:to>
                                    </p:set>
                                    <p:animEffect transition="in" filter="wipe(down)">
                                      <p:cBhvr>
                                        <p:cTn id="42" dur="580">
                                          <p:stCondLst>
                                            <p:cond delay="0"/>
                                          </p:stCondLst>
                                        </p:cTn>
                                        <p:tgtEl>
                                          <p:spTgt spid="19461"/>
                                        </p:tgtEl>
                                      </p:cBhvr>
                                    </p:animEffect>
                                    <p:anim calcmode="lin" valueType="num">
                                      <p:cBhvr>
                                        <p:cTn id="43" dur="1822" tmFilter="0,0; 0.14,0.36; 0.43,0.73; 0.71,0.91; 1.0,1.0">
                                          <p:stCondLst>
                                            <p:cond delay="0"/>
                                          </p:stCondLst>
                                        </p:cTn>
                                        <p:tgtEl>
                                          <p:spTgt spid="1946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946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946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946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9461"/>
                                        </p:tgtEl>
                                        <p:attrNameLst>
                                          <p:attrName>ppt_y</p:attrName>
                                        </p:attrNameLst>
                                      </p:cBhvr>
                                      <p:tavLst>
                                        <p:tav tm="0" fmla="#ppt_y-sin(pi*$)/81">
                                          <p:val>
                                            <p:fltVal val="0"/>
                                          </p:val>
                                        </p:tav>
                                        <p:tav tm="100000">
                                          <p:val>
                                            <p:fltVal val="1"/>
                                          </p:val>
                                        </p:tav>
                                      </p:tavLst>
                                    </p:anim>
                                    <p:animScale>
                                      <p:cBhvr>
                                        <p:cTn id="48" dur="26">
                                          <p:stCondLst>
                                            <p:cond delay="650"/>
                                          </p:stCondLst>
                                        </p:cTn>
                                        <p:tgtEl>
                                          <p:spTgt spid="19461"/>
                                        </p:tgtEl>
                                      </p:cBhvr>
                                      <p:to x="100000" y="60000"/>
                                    </p:animScale>
                                    <p:animScale>
                                      <p:cBhvr>
                                        <p:cTn id="49" dur="166" decel="50000">
                                          <p:stCondLst>
                                            <p:cond delay="676"/>
                                          </p:stCondLst>
                                        </p:cTn>
                                        <p:tgtEl>
                                          <p:spTgt spid="19461"/>
                                        </p:tgtEl>
                                      </p:cBhvr>
                                      <p:to x="100000" y="100000"/>
                                    </p:animScale>
                                    <p:animScale>
                                      <p:cBhvr>
                                        <p:cTn id="50" dur="26">
                                          <p:stCondLst>
                                            <p:cond delay="1312"/>
                                          </p:stCondLst>
                                        </p:cTn>
                                        <p:tgtEl>
                                          <p:spTgt spid="19461"/>
                                        </p:tgtEl>
                                      </p:cBhvr>
                                      <p:to x="100000" y="80000"/>
                                    </p:animScale>
                                    <p:animScale>
                                      <p:cBhvr>
                                        <p:cTn id="51" dur="166" decel="50000">
                                          <p:stCondLst>
                                            <p:cond delay="1338"/>
                                          </p:stCondLst>
                                        </p:cTn>
                                        <p:tgtEl>
                                          <p:spTgt spid="19461"/>
                                        </p:tgtEl>
                                      </p:cBhvr>
                                      <p:to x="100000" y="100000"/>
                                    </p:animScale>
                                    <p:animScale>
                                      <p:cBhvr>
                                        <p:cTn id="52" dur="26">
                                          <p:stCondLst>
                                            <p:cond delay="1642"/>
                                          </p:stCondLst>
                                        </p:cTn>
                                        <p:tgtEl>
                                          <p:spTgt spid="19461"/>
                                        </p:tgtEl>
                                      </p:cBhvr>
                                      <p:to x="100000" y="90000"/>
                                    </p:animScale>
                                    <p:animScale>
                                      <p:cBhvr>
                                        <p:cTn id="53" dur="166" decel="50000">
                                          <p:stCondLst>
                                            <p:cond delay="1668"/>
                                          </p:stCondLst>
                                        </p:cTn>
                                        <p:tgtEl>
                                          <p:spTgt spid="19461"/>
                                        </p:tgtEl>
                                      </p:cBhvr>
                                      <p:to x="100000" y="100000"/>
                                    </p:animScale>
                                    <p:animScale>
                                      <p:cBhvr>
                                        <p:cTn id="54" dur="26">
                                          <p:stCondLst>
                                            <p:cond delay="1808"/>
                                          </p:stCondLst>
                                        </p:cTn>
                                        <p:tgtEl>
                                          <p:spTgt spid="19461"/>
                                        </p:tgtEl>
                                      </p:cBhvr>
                                      <p:to x="100000" y="95000"/>
                                    </p:animScale>
                                    <p:animScale>
                                      <p:cBhvr>
                                        <p:cTn id="55" dur="166" decel="50000">
                                          <p:stCondLst>
                                            <p:cond delay="1834"/>
                                          </p:stCondLst>
                                        </p:cTn>
                                        <p:tgtEl>
                                          <p:spTgt spid="19461"/>
                                        </p:tgtEl>
                                      </p:cBhvr>
                                      <p:to x="100000" y="100000"/>
                                    </p:animScale>
                                  </p:childTnLst>
                                </p:cTn>
                              </p:par>
                            </p:childTnLst>
                          </p:cTn>
                        </p:par>
                        <p:par>
                          <p:cTn id="56" fill="hold">
                            <p:stCondLst>
                              <p:cond delay="10500"/>
                            </p:stCondLst>
                            <p:childTnLst>
                              <p:par>
                                <p:cTn id="57" presetID="52" presetClass="entr" presetSubtype="0" fill="hold" nodeType="afterEffect">
                                  <p:stCondLst>
                                    <p:cond delay="4000"/>
                                  </p:stCondLst>
                                  <p:childTnLst>
                                    <p:set>
                                      <p:cBhvr>
                                        <p:cTn id="58" dur="1" fill="hold">
                                          <p:stCondLst>
                                            <p:cond delay="0"/>
                                          </p:stCondLst>
                                        </p:cTn>
                                        <p:tgtEl>
                                          <p:spTgt spid="9"/>
                                        </p:tgtEl>
                                        <p:attrNameLst>
                                          <p:attrName>style.visibility</p:attrName>
                                        </p:attrNameLst>
                                      </p:cBhvr>
                                      <p:to>
                                        <p:strVal val="visible"/>
                                      </p:to>
                                    </p:set>
                                    <p:animScale>
                                      <p:cBhvr>
                                        <p:cTn id="5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9"/>
                                        </p:tgtEl>
                                        <p:attrNameLst>
                                          <p:attrName>ppt_x</p:attrName>
                                          <p:attrName>ppt_y</p:attrName>
                                        </p:attrNameLst>
                                      </p:cBhvr>
                                    </p:animMotion>
                                    <p:animEffect transition="in" filter="fade">
                                      <p:cBhvr>
                                        <p:cTn id="61" dur="1000"/>
                                        <p:tgtEl>
                                          <p:spTgt spid="9"/>
                                        </p:tgtEl>
                                      </p:cBhvr>
                                    </p:animEffect>
                                  </p:childTnLst>
                                  <p:subTnLst>
                                    <p:audio>
                                      <p:cMediaNode>
                                        <p:cTn display="0" masterRel="sameClick">
                                          <p:stCondLst>
                                            <p:cond evt="begin" delay="0">
                                              <p:tn val="57"/>
                                            </p:cond>
                                          </p:stCondLst>
                                          <p:endCondLst>
                                            <p:cond evt="onStopAudio" delay="0">
                                              <p:tgtEl>
                                                <p:sldTgt/>
                                              </p:tgtEl>
                                            </p:cond>
                                          </p:endCondLst>
                                        </p:cTn>
                                        <p:tgtEl>
                                          <p:sndTgt r:embed="rId5" name="arrow.wav"/>
                                        </p:tgtEl>
                                      </p:cMediaNode>
                                    </p:audio>
                                  </p:subTnLst>
                                </p:cTn>
                              </p:par>
                            </p:childTnLst>
                          </p:cTn>
                        </p:par>
                        <p:par>
                          <p:cTn id="62" fill="hold">
                            <p:stCondLst>
                              <p:cond delay="15500"/>
                            </p:stCondLst>
                            <p:childTnLst>
                              <p:par>
                                <p:cTn id="63" presetID="2" presetClass="entr" presetSubtype="2" fill="hold" nodeType="afterEffect">
                                  <p:stCondLst>
                                    <p:cond delay="50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1+#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2" cstate="print">
            <a:alphaModFix amt="11000"/>
            <a:lum/>
          </a:blip>
          <a:srcRect/>
          <a:stretch>
            <a:fillRect t="-5000" b="-4000"/>
          </a:stretch>
        </a:blipFill>
        <a:effectLst/>
      </p:bgPr>
    </p:bg>
    <p:spTree>
      <p:nvGrpSpPr>
        <p:cNvPr id="1" name=""/>
        <p:cNvGrpSpPr/>
        <p:nvPr/>
      </p:nvGrpSpPr>
      <p:grpSpPr>
        <a:xfrm>
          <a:off x="0" y="0"/>
          <a:ext cx="0" cy="0"/>
          <a:chOff x="0" y="0"/>
          <a:chExt cx="0" cy="0"/>
        </a:xfrm>
      </p:grpSpPr>
      <p:sp>
        <p:nvSpPr>
          <p:cNvPr id="64" name="Title 1"/>
          <p:cNvSpPr txBox="1">
            <a:spLocks/>
          </p:cNvSpPr>
          <p:nvPr/>
        </p:nvSpPr>
        <p:spPr>
          <a:xfrm>
            <a:off x="666750" y="188913"/>
            <a:ext cx="8153400" cy="990600"/>
          </a:xfrm>
          <a:prstGeom prst="rect">
            <a:avLst/>
          </a:prstGeom>
        </p:spPr>
        <p:txBody>
          <a:bodyPr anchor="b">
            <a:normAutofit/>
          </a:bodyPr>
          <a:lstStyle/>
          <a:p>
            <a:pPr marL="36000" algn="ctr" rtl="1">
              <a:lnSpc>
                <a:spcPct val="150000"/>
              </a:lnSpc>
              <a:spcBef>
                <a:spcPts val="600"/>
              </a:spcBef>
              <a:spcAft>
                <a:spcPts val="0"/>
              </a:spcAft>
              <a:defRPr/>
            </a:pPr>
            <a:r>
              <a:rPr lang="fa-IR" sz="1400" b="1" cap="small" dirty="0">
                <a:solidFill>
                  <a:schemeClr val="tx2">
                    <a:lumMod val="75000"/>
                  </a:schemeClr>
                </a:solidFill>
                <a:latin typeface="Tahoma" pitchFamily="34" charset="0"/>
                <a:ea typeface="Tahoma" pitchFamily="34" charset="0"/>
                <a:cs typeface="Tahoma" pitchFamily="34" charset="0"/>
              </a:rPr>
              <a:t>کدام ایمیل امن تر است؟</a:t>
            </a:r>
            <a:endParaRPr lang="fr-FR" sz="1400" b="1" cap="small" dirty="0">
              <a:solidFill>
                <a:schemeClr val="tx2">
                  <a:lumMod val="75000"/>
                </a:schemeClr>
              </a:solidFill>
              <a:latin typeface="Tahoma" pitchFamily="34" charset="0"/>
              <a:ea typeface="Tahoma" pitchFamily="34" charset="0"/>
              <a:cs typeface="Tahoma" pitchFamily="34" charset="0"/>
            </a:endParaRPr>
          </a:p>
        </p:txBody>
      </p:sp>
      <p:sp>
        <p:nvSpPr>
          <p:cNvPr id="65" name="TextBox 64"/>
          <p:cNvSpPr txBox="1">
            <a:spLocks noChangeArrowheads="1"/>
          </p:cNvSpPr>
          <p:nvPr/>
        </p:nvSpPr>
        <p:spPr bwMode="auto">
          <a:xfrm>
            <a:off x="177800" y="1484313"/>
            <a:ext cx="8966200" cy="1017587"/>
          </a:xfrm>
          <a:prstGeom prst="rect">
            <a:avLst/>
          </a:prstGeom>
          <a:noFill/>
          <a:ln w="9525">
            <a:noFill/>
            <a:miter lim="800000"/>
            <a:headEnd/>
            <a:tailEnd/>
          </a:ln>
        </p:spPr>
        <p:txBody>
          <a:bodyPr>
            <a:spAutoFit/>
          </a:bodyPr>
          <a:lstStyle/>
          <a:p>
            <a:pPr lvl="2" algn="r" rtl="1">
              <a:lnSpc>
                <a:spcPct val="150000"/>
              </a:lnSpc>
            </a:pPr>
            <a:r>
              <a:rPr lang="fa-IR" sz="1400">
                <a:latin typeface="Tahoma" pitchFamily="34" charset="0"/>
                <a:cs typeface="Tahoma" pitchFamily="34" charset="0"/>
              </a:rPr>
              <a:t>آیا می دانید یاهو "</a:t>
            </a:r>
            <a:r>
              <a:rPr lang="en-US" sz="1400">
                <a:latin typeface="Tahoma" pitchFamily="34" charset="0"/>
                <a:cs typeface="Tahoma" pitchFamily="34" charset="0"/>
              </a:rPr>
              <a:t>Yahoo</a:t>
            </a:r>
            <a:r>
              <a:rPr lang="fa-IR" sz="1400">
                <a:latin typeface="Tahoma" pitchFamily="34" charset="0"/>
                <a:cs typeface="Tahoma" pitchFamily="34" charset="0"/>
              </a:rPr>
              <a:t>" و هات میل "</a:t>
            </a:r>
            <a:r>
              <a:rPr lang="en-US" sz="1400">
                <a:latin typeface="Tahoma" pitchFamily="34" charset="0"/>
                <a:cs typeface="Tahoma" pitchFamily="34" charset="0"/>
              </a:rPr>
              <a:t>Hotmail</a:t>
            </a:r>
            <a:r>
              <a:rPr lang="fa-IR" sz="1400">
                <a:latin typeface="Tahoma" pitchFamily="34" charset="0"/>
                <a:cs typeface="Tahoma" pitchFamily="34" charset="0"/>
              </a:rPr>
              <a:t>" بر خلاف جی میل "</a:t>
            </a:r>
            <a:r>
              <a:rPr lang="en-US" sz="1400">
                <a:latin typeface="Tahoma" pitchFamily="34" charset="0"/>
                <a:cs typeface="Tahoma" pitchFamily="34" charset="0"/>
              </a:rPr>
              <a:t>Gmail</a:t>
            </a:r>
            <a:r>
              <a:rPr lang="fa-IR" sz="1400">
                <a:latin typeface="Tahoma" pitchFamily="34" charset="0"/>
                <a:cs typeface="Tahoma" pitchFamily="34" charset="0"/>
              </a:rPr>
              <a:t>" ، آدرس</a:t>
            </a:r>
            <a:r>
              <a:rPr lang="en-US" sz="1400">
                <a:latin typeface="Tahoma" pitchFamily="34" charset="0"/>
                <a:cs typeface="Tahoma" pitchFamily="34" charset="0"/>
              </a:rPr>
              <a:t> IP </a:t>
            </a:r>
            <a:r>
              <a:rPr lang="fa-IR" sz="1400">
                <a:latin typeface="Tahoma" pitchFamily="34" charset="0"/>
                <a:cs typeface="Tahoma" pitchFamily="34" charset="0"/>
              </a:rPr>
              <a:t>شما که نشان</a:t>
            </a:r>
            <a:endParaRPr lang="en-US" sz="1400">
              <a:latin typeface="Tahoma" pitchFamily="34" charset="0"/>
              <a:cs typeface="Tahoma" pitchFamily="34" charset="0"/>
            </a:endParaRPr>
          </a:p>
          <a:p>
            <a:pPr lvl="2" algn="r" rtl="1">
              <a:lnSpc>
                <a:spcPct val="150000"/>
              </a:lnSpc>
            </a:pPr>
            <a:r>
              <a:rPr lang="fa-IR" sz="1400">
                <a:latin typeface="Tahoma" pitchFamily="34" charset="0"/>
                <a:cs typeface="Tahoma" pitchFamily="34" charset="0"/>
              </a:rPr>
              <a:t>دهنده محل زندگی شماست را برای گیرنده می فرستند!</a:t>
            </a:r>
            <a:endParaRPr lang="fr-FR" sz="1400">
              <a:latin typeface="Tahoma" pitchFamily="34" charset="0"/>
              <a:cs typeface="Tahoma" pitchFamily="34" charset="0"/>
            </a:endParaRPr>
          </a:p>
          <a:p>
            <a:pPr lvl="2" algn="r" rtl="1">
              <a:lnSpc>
                <a:spcPct val="150000"/>
              </a:lnSpc>
            </a:pPr>
            <a:r>
              <a:rPr lang="fa-IR" sz="1400">
                <a:latin typeface="Tahoma" pitchFamily="34" charset="0"/>
                <a:cs typeface="Tahoma" pitchFamily="34" charset="0"/>
              </a:rPr>
              <a:t> </a:t>
            </a:r>
            <a:endParaRPr lang="fr-FR" sz="1400">
              <a:latin typeface="Tahoma" pitchFamily="34" charset="0"/>
              <a:cs typeface="Tahoma" pitchFamily="34" charset="0"/>
            </a:endParaRPr>
          </a:p>
        </p:txBody>
      </p:sp>
      <p:sp>
        <p:nvSpPr>
          <p:cNvPr id="66" name="TextBox 65"/>
          <p:cNvSpPr txBox="1">
            <a:spLocks noChangeArrowheads="1"/>
          </p:cNvSpPr>
          <p:nvPr/>
        </p:nvSpPr>
        <p:spPr bwMode="auto">
          <a:xfrm>
            <a:off x="395288" y="2636838"/>
            <a:ext cx="8353425" cy="695325"/>
          </a:xfrm>
          <a:prstGeom prst="rect">
            <a:avLst/>
          </a:prstGeom>
          <a:noFill/>
          <a:ln w="9525">
            <a:noFill/>
            <a:miter lim="800000"/>
            <a:headEnd/>
            <a:tailEnd/>
          </a:ln>
        </p:spPr>
        <p:txBody>
          <a:bodyPr>
            <a:spAutoFit/>
          </a:bodyPr>
          <a:lstStyle/>
          <a:p>
            <a:pPr lvl="1" algn="r" rtl="1">
              <a:lnSpc>
                <a:spcPct val="150000"/>
              </a:lnSpc>
            </a:pPr>
            <a:r>
              <a:rPr lang="fa-IR" sz="1400">
                <a:latin typeface="Tahoma" pitchFamily="34" charset="0"/>
                <a:cs typeface="Tahoma" pitchFamily="34" charset="0"/>
              </a:rPr>
              <a:t>جی میل با رمز گزاری تمامی صفحات ایمیل، مانع از دسترسی به اطلاعات، در حین انتقال پیام از</a:t>
            </a:r>
            <a:r>
              <a:rPr lang="en-US" sz="1400">
                <a:latin typeface="Tahoma" pitchFamily="34" charset="0"/>
                <a:cs typeface="Tahoma" pitchFamily="34" charset="0"/>
              </a:rPr>
              <a:t> </a:t>
            </a:r>
            <a:r>
              <a:rPr lang="fa-IR" sz="1400">
                <a:latin typeface="Tahoma" pitchFamily="34" charset="0"/>
                <a:cs typeface="Tahoma" pitchFamily="34" charset="0"/>
              </a:rPr>
              <a:t>گیرنده </a:t>
            </a:r>
            <a:endParaRPr lang="en-US" sz="1400">
              <a:latin typeface="Tahoma" pitchFamily="34" charset="0"/>
              <a:cs typeface="Tahoma" pitchFamily="34" charset="0"/>
            </a:endParaRPr>
          </a:p>
          <a:p>
            <a:pPr lvl="1" algn="r" rtl="1">
              <a:lnSpc>
                <a:spcPct val="150000"/>
              </a:lnSpc>
            </a:pPr>
            <a:r>
              <a:rPr lang="fa-IR" sz="1400">
                <a:latin typeface="Tahoma" pitchFamily="34" charset="0"/>
                <a:cs typeface="Tahoma" pitchFamily="34" charset="0"/>
              </a:rPr>
              <a:t>به فرستنده می شود.</a:t>
            </a:r>
            <a:endParaRPr lang="fr-FR" sz="1400">
              <a:latin typeface="Tahoma" pitchFamily="34" charset="0"/>
              <a:cs typeface="Tahoma" pitchFamily="34" charset="0"/>
            </a:endParaRPr>
          </a:p>
        </p:txBody>
      </p:sp>
      <p:sp>
        <p:nvSpPr>
          <p:cNvPr id="67" name="TextBox 66"/>
          <p:cNvSpPr txBox="1">
            <a:spLocks noChangeArrowheads="1"/>
          </p:cNvSpPr>
          <p:nvPr/>
        </p:nvSpPr>
        <p:spPr bwMode="auto">
          <a:xfrm>
            <a:off x="1258888" y="2997200"/>
            <a:ext cx="6985000" cy="1384300"/>
          </a:xfrm>
          <a:prstGeom prst="rect">
            <a:avLst/>
          </a:prstGeom>
          <a:noFill/>
          <a:ln w="9525">
            <a:noFill/>
            <a:miter lim="800000"/>
            <a:headEnd/>
            <a:tailEnd/>
          </a:ln>
        </p:spPr>
        <p:txBody>
          <a:bodyPr>
            <a:spAutoFit/>
          </a:bodyPr>
          <a:lstStyle/>
          <a:p>
            <a:endParaRPr lang="en-US" sz="1400">
              <a:latin typeface="Tahoma" pitchFamily="34" charset="0"/>
              <a:cs typeface="Tahoma" pitchFamily="34" charset="0"/>
            </a:endParaRPr>
          </a:p>
          <a:p>
            <a:endParaRPr lang="en-US" sz="1400">
              <a:latin typeface="Tahoma" pitchFamily="34" charset="0"/>
              <a:cs typeface="Tahoma" pitchFamily="34" charset="0"/>
            </a:endParaRPr>
          </a:p>
          <a:p>
            <a:endParaRPr lang="en-US" sz="1400">
              <a:latin typeface="Tahoma" pitchFamily="34" charset="0"/>
              <a:cs typeface="Tahoma" pitchFamily="34" charset="0"/>
            </a:endParaRPr>
          </a:p>
          <a:p>
            <a:endParaRPr lang="en-US" sz="1400">
              <a:latin typeface="Tahoma" pitchFamily="34" charset="0"/>
              <a:cs typeface="Tahoma" pitchFamily="34" charset="0"/>
            </a:endParaRPr>
          </a:p>
          <a:p>
            <a:pPr algn="r" rtl="1"/>
            <a:r>
              <a:rPr lang="fa-IR" sz="1400">
                <a:latin typeface="Tahoma" pitchFamily="34" charset="0"/>
                <a:cs typeface="Tahoma" pitchFamily="34" charset="0"/>
              </a:rPr>
              <a:t>بنابراین از بین سه ایمیل رایج، </a:t>
            </a:r>
            <a:endParaRPr lang="fr-FR" sz="1400">
              <a:latin typeface="Tahoma" pitchFamily="34" charset="0"/>
              <a:cs typeface="Tahoma" pitchFamily="34" charset="0"/>
            </a:endParaRPr>
          </a:p>
          <a:p>
            <a:endParaRPr lang="fr-FR" sz="1400">
              <a:latin typeface="Tahoma" pitchFamily="34" charset="0"/>
              <a:cs typeface="Tahoma" pitchFamily="34" charset="0"/>
            </a:endParaRPr>
          </a:p>
        </p:txBody>
      </p:sp>
      <p:pic>
        <p:nvPicPr>
          <p:cNvPr id="71" name="Picture 70" descr="big-tick.jpg"/>
          <p:cNvPicPr>
            <a:picLocks noChangeAspect="1"/>
          </p:cNvPicPr>
          <p:nvPr>
            <p:custDataLst>
              <p:tags r:id="rId2"/>
            </p:custDataLst>
          </p:nvPr>
        </p:nvPicPr>
        <p:blipFill>
          <a:blip r:embed="rId13" cstate="print"/>
          <a:srcRect/>
          <a:stretch>
            <a:fillRect/>
          </a:stretch>
        </p:blipFill>
        <p:spPr bwMode="auto">
          <a:xfrm>
            <a:off x="5508625" y="5229225"/>
            <a:ext cx="576263" cy="558800"/>
          </a:xfrm>
          <a:prstGeom prst="rect">
            <a:avLst/>
          </a:prstGeom>
          <a:noFill/>
          <a:ln w="9525">
            <a:noFill/>
            <a:miter lim="800000"/>
            <a:headEnd/>
            <a:tailEnd/>
          </a:ln>
        </p:spPr>
      </p:pic>
      <p:sp>
        <p:nvSpPr>
          <p:cNvPr id="8" name="TextBox 7"/>
          <p:cNvSpPr txBox="1">
            <a:spLocks noChangeArrowheads="1"/>
          </p:cNvSpPr>
          <p:nvPr/>
        </p:nvSpPr>
        <p:spPr bwMode="auto">
          <a:xfrm>
            <a:off x="3635375" y="5516563"/>
            <a:ext cx="2160588" cy="277812"/>
          </a:xfrm>
          <a:prstGeom prst="rect">
            <a:avLst/>
          </a:prstGeom>
          <a:noFill/>
          <a:ln w="9525">
            <a:noFill/>
            <a:miter lim="800000"/>
            <a:headEnd/>
            <a:tailEnd/>
          </a:ln>
        </p:spPr>
        <p:txBody>
          <a:bodyPr>
            <a:spAutoFit/>
          </a:bodyPr>
          <a:lstStyle/>
          <a:p>
            <a:r>
              <a:rPr lang="fa-IR" sz="1200" b="1">
                <a:latin typeface="Tahoma" pitchFamily="34" charset="0"/>
                <a:cs typeface="Tahoma" pitchFamily="34" charset="0"/>
              </a:rPr>
              <a:t>جی میل</a:t>
            </a:r>
            <a:r>
              <a:rPr lang="fa-IR" sz="1200">
                <a:latin typeface="Tahoma" pitchFamily="34" charset="0"/>
                <a:cs typeface="Tahoma" pitchFamily="34" charset="0"/>
              </a:rPr>
              <a:t> از بقیه امن تر است.</a:t>
            </a:r>
            <a:endParaRPr lang="fr-FR" sz="1200">
              <a:latin typeface="Calibri" pitchFamily="34" charset="0"/>
            </a:endParaRPr>
          </a:p>
        </p:txBody>
      </p:sp>
      <p:pic>
        <p:nvPicPr>
          <p:cNvPr id="9" name="Picture 8" descr="6.jpg"/>
          <p:cNvPicPr>
            <a:picLocks noChangeAspect="1"/>
          </p:cNvPicPr>
          <p:nvPr>
            <p:custDataLst>
              <p:tags r:id="rId3"/>
            </p:custDataLst>
          </p:nvPr>
        </p:nvPicPr>
        <p:blipFill>
          <a:blip r:embed="rId14" cstate="print"/>
          <a:srcRect/>
          <a:stretch>
            <a:fillRect/>
          </a:stretch>
        </p:blipFill>
        <p:spPr bwMode="auto">
          <a:xfrm>
            <a:off x="1116013" y="4508500"/>
            <a:ext cx="7127875" cy="590550"/>
          </a:xfrm>
          <a:prstGeom prst="rect">
            <a:avLst/>
          </a:prstGeom>
          <a:noFill/>
          <a:ln w="9525">
            <a:noFill/>
            <a:miter lim="800000"/>
            <a:headEnd/>
            <a:tailEnd/>
          </a:ln>
        </p:spPr>
      </p:pic>
      <p:sp>
        <p:nvSpPr>
          <p:cNvPr id="170" name="Oval 169"/>
          <p:cNvSpPr/>
          <p:nvPr/>
        </p:nvSpPr>
        <p:spPr>
          <a:xfrm>
            <a:off x="1185236" y="2591712"/>
            <a:ext cx="1300404" cy="1592103"/>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1" name="Oval 170"/>
          <p:cNvSpPr/>
          <p:nvPr/>
        </p:nvSpPr>
        <p:spPr>
          <a:xfrm>
            <a:off x="1648378" y="931074"/>
            <a:ext cx="1515104" cy="1854964"/>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100000">
                <a:schemeClr val="tx2">
                  <a:lumMod val="40000"/>
                  <a:lumOff val="6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2" name="Oval 171"/>
          <p:cNvSpPr/>
          <p:nvPr/>
        </p:nvSpPr>
        <p:spPr>
          <a:xfrm>
            <a:off x="2771800" y="5301208"/>
            <a:ext cx="697777" cy="854300"/>
          </a:xfrm>
          <a:prstGeom prst="ellipse">
            <a:avLst/>
          </a:prstGeom>
          <a:gradFill flip="none" rotWithShape="1">
            <a:gsLst>
              <a:gs pos="0">
                <a:schemeClr val="tx2">
                  <a:lumMod val="60000"/>
                  <a:lumOff val="40000"/>
                  <a:alpha val="12000"/>
                </a:schemeClr>
              </a:gs>
              <a:gs pos="50000">
                <a:schemeClr val="tx2">
                  <a:lumMod val="60000"/>
                  <a:lumOff val="40000"/>
                  <a:alpha val="29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3" name="Oval 172"/>
          <p:cNvSpPr/>
          <p:nvPr/>
        </p:nvSpPr>
        <p:spPr>
          <a:xfrm>
            <a:off x="-187318" y="1651154"/>
            <a:ext cx="1556581" cy="1905744"/>
          </a:xfrm>
          <a:prstGeom prst="ellipse">
            <a:avLst/>
          </a:prstGeom>
          <a:gradFill flip="none" rotWithShape="1">
            <a:gsLst>
              <a:gs pos="0">
                <a:schemeClr val="tx2">
                  <a:lumMod val="40000"/>
                  <a:lumOff val="60000"/>
                  <a:alpha val="10000"/>
                </a:schemeClr>
              </a:gs>
              <a:gs pos="50000">
                <a:schemeClr val="tx2">
                  <a:lumMod val="60000"/>
                  <a:lumOff val="40000"/>
                  <a:alpha val="15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4" name="Oval 173"/>
          <p:cNvSpPr/>
          <p:nvPr/>
        </p:nvSpPr>
        <p:spPr>
          <a:xfrm>
            <a:off x="4749124" y="2592456"/>
            <a:ext cx="1300404" cy="1592103"/>
          </a:xfrm>
          <a:prstGeom prst="ellipse">
            <a:avLst/>
          </a:prstGeom>
          <a:gradFill flip="none" rotWithShape="1">
            <a:gsLst>
              <a:gs pos="0">
                <a:schemeClr val="tx2">
                  <a:lumMod val="40000"/>
                  <a:lumOff val="60000"/>
                  <a:alpha val="40000"/>
                </a:schemeClr>
              </a:gs>
              <a:gs pos="50000">
                <a:schemeClr val="tx2">
                  <a:lumMod val="60000"/>
                  <a:lumOff val="40000"/>
                  <a:alpha val="40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5" name="Oval 174"/>
          <p:cNvSpPr/>
          <p:nvPr/>
        </p:nvSpPr>
        <p:spPr>
          <a:xfrm>
            <a:off x="5292080" y="2852936"/>
            <a:ext cx="1073505" cy="1314306"/>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99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6" name="Oval 175"/>
          <p:cNvSpPr/>
          <p:nvPr/>
        </p:nvSpPr>
        <p:spPr>
          <a:xfrm>
            <a:off x="7625042" y="715050"/>
            <a:ext cx="1140374" cy="1278631"/>
          </a:xfrm>
          <a:prstGeom prst="ellipse">
            <a:avLst/>
          </a:prstGeom>
          <a:gradFill flip="none" rotWithShape="1">
            <a:gsLst>
              <a:gs pos="0">
                <a:schemeClr val="tx2">
                  <a:lumMod val="40000"/>
                  <a:lumOff val="60000"/>
                  <a:alpha val="20000"/>
                </a:schemeClr>
              </a:gs>
              <a:gs pos="49000">
                <a:schemeClr val="tx2">
                  <a:lumMod val="60000"/>
                  <a:lumOff val="40000"/>
                  <a:alpha val="26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50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par>
                          <p:cTn id="9" fill="hold">
                            <p:stCondLst>
                              <p:cond delay="2000"/>
                            </p:stCondLst>
                            <p:childTnLst>
                              <p:par>
                                <p:cTn id="10" presetID="34" presetClass="entr" presetSubtype="0" fill="hold" grpId="0" nodeType="afterEffect">
                                  <p:stCondLst>
                                    <p:cond delay="2500"/>
                                  </p:stCondLst>
                                  <p:childTnLst>
                                    <p:set>
                                      <p:cBhvr>
                                        <p:cTn id="11" dur="1" fill="hold">
                                          <p:stCondLst>
                                            <p:cond delay="0"/>
                                          </p:stCondLst>
                                        </p:cTn>
                                        <p:tgtEl>
                                          <p:spTgt spid="65">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65">
                                            <p:txEl>
                                              <p:pRg st="0" end="0"/>
                                            </p:txEl>
                                          </p:spTgt>
                                        </p:tgtEl>
                                        <p:attrNameLst>
                                          <p:attrName>ppt_x</p:attrName>
                                        </p:attrNameLst>
                                      </p:cBhvr>
                                    </p:anim>
                                    <p:anim from="0" to="-1.0" calcmode="lin" valueType="num">
                                      <p:cBhvr>
                                        <p:cTn id="13" dur="200" decel="50000" autoRev="1" fill="hold">
                                          <p:stCondLst>
                                            <p:cond delay="600"/>
                                          </p:stCondLst>
                                        </p:cTn>
                                        <p:tgtEl>
                                          <p:spTgt spid="65">
                                            <p:txEl>
                                              <p:pRg st="0" end="0"/>
                                            </p:txEl>
                                          </p:spTgt>
                                        </p:tgtEl>
                                        <p:attrNameLst>
                                          <p:attrName>xshear</p:attrName>
                                        </p:attrNameLst>
                                      </p:cBhvr>
                                    </p:anim>
                                    <p:animScale>
                                      <p:cBhvr>
                                        <p:cTn id="14" dur="200" decel="100000" autoRev="1" fill="hold">
                                          <p:stCondLst>
                                            <p:cond delay="600"/>
                                          </p:stCondLst>
                                        </p:cTn>
                                        <p:tgtEl>
                                          <p:spTgt spid="65">
                                            <p:txEl>
                                              <p:pRg st="0" end="0"/>
                                            </p:txEl>
                                          </p:spTgt>
                                        </p:tgtEl>
                                      </p:cBhvr>
                                      <p:from x="100000" y="100000"/>
                                      <p:to x="80000" y="100000"/>
                                    </p:animScale>
                                    <p:anim by="(#ppt_h/3+#ppt_w*0.1)" calcmode="lin" valueType="num">
                                      <p:cBhvr additive="sum">
                                        <p:cTn id="15" dur="200" decel="100000" autoRev="1" fill="hold">
                                          <p:stCondLst>
                                            <p:cond delay="600"/>
                                          </p:stCondLst>
                                        </p:cTn>
                                        <p:tgtEl>
                                          <p:spTgt spid="65">
                                            <p:txEl>
                                              <p:pRg st="0" end="0"/>
                                            </p:txEl>
                                          </p:spTgt>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7" name="breeze.wav"/>
                                        </p:tgtEl>
                                      </p:cMediaNode>
                                    </p:audio>
                                  </p:subTnLst>
                                </p:cTn>
                              </p:par>
                              <p:par>
                                <p:cTn id="16" presetID="34" presetClass="entr" presetSubtype="0" fill="hold" grpId="0" nodeType="withEffect">
                                  <p:stCondLst>
                                    <p:cond delay="2500"/>
                                  </p:stCondLst>
                                  <p:childTnLst>
                                    <p:set>
                                      <p:cBhvr>
                                        <p:cTn id="17" dur="1" fill="hold">
                                          <p:stCondLst>
                                            <p:cond delay="0"/>
                                          </p:stCondLst>
                                        </p:cTn>
                                        <p:tgtEl>
                                          <p:spTgt spid="65">
                                            <p:txEl>
                                              <p:pRg st="1" end="1"/>
                                            </p:txEl>
                                          </p:spTgt>
                                        </p:tgtEl>
                                        <p:attrNameLst>
                                          <p:attrName>style.visibility</p:attrName>
                                        </p:attrNameLst>
                                      </p:cBhvr>
                                      <p:to>
                                        <p:strVal val="visible"/>
                                      </p:to>
                                    </p:set>
                                    <p:anim from="(-#ppt_w/2)" to="(#ppt_x)" calcmode="lin" valueType="num">
                                      <p:cBhvr>
                                        <p:cTn id="18" dur="600" fill="hold">
                                          <p:stCondLst>
                                            <p:cond delay="0"/>
                                          </p:stCondLst>
                                        </p:cTn>
                                        <p:tgtEl>
                                          <p:spTgt spid="65">
                                            <p:txEl>
                                              <p:pRg st="1" end="1"/>
                                            </p:txEl>
                                          </p:spTgt>
                                        </p:tgtEl>
                                        <p:attrNameLst>
                                          <p:attrName>ppt_x</p:attrName>
                                        </p:attrNameLst>
                                      </p:cBhvr>
                                    </p:anim>
                                    <p:anim from="0" to="-1.0" calcmode="lin" valueType="num">
                                      <p:cBhvr>
                                        <p:cTn id="19" dur="200" decel="50000" autoRev="1" fill="hold">
                                          <p:stCondLst>
                                            <p:cond delay="600"/>
                                          </p:stCondLst>
                                        </p:cTn>
                                        <p:tgtEl>
                                          <p:spTgt spid="65">
                                            <p:txEl>
                                              <p:pRg st="1" end="1"/>
                                            </p:txEl>
                                          </p:spTgt>
                                        </p:tgtEl>
                                        <p:attrNameLst>
                                          <p:attrName>xshear</p:attrName>
                                        </p:attrNameLst>
                                      </p:cBhvr>
                                    </p:anim>
                                    <p:animScale>
                                      <p:cBhvr>
                                        <p:cTn id="20" dur="200" decel="100000" autoRev="1" fill="hold">
                                          <p:stCondLst>
                                            <p:cond delay="600"/>
                                          </p:stCondLst>
                                        </p:cTn>
                                        <p:tgtEl>
                                          <p:spTgt spid="65">
                                            <p:txEl>
                                              <p:pRg st="1" end="1"/>
                                            </p:txEl>
                                          </p:spTgt>
                                        </p:tgtEl>
                                      </p:cBhvr>
                                      <p:from x="100000" y="100000"/>
                                      <p:to x="80000" y="100000"/>
                                    </p:animScale>
                                    <p:anim by="(#ppt_h/3+#ppt_w*0.1)" calcmode="lin" valueType="num">
                                      <p:cBhvr additive="sum">
                                        <p:cTn id="21" dur="200" decel="100000" autoRev="1" fill="hold">
                                          <p:stCondLst>
                                            <p:cond delay="600"/>
                                          </p:stCondLst>
                                        </p:cTn>
                                        <p:tgtEl>
                                          <p:spTgt spid="65">
                                            <p:txEl>
                                              <p:pRg st="1" end="1"/>
                                            </p:txEl>
                                          </p:spTgt>
                                        </p:tgtEl>
                                        <p:attrNameLst>
                                          <p:attrName>ppt_x</p:attrName>
                                        </p:attrNameLst>
                                      </p:cBhvr>
                                    </p:anim>
                                  </p:childTnLst>
                                  <p:subTnLst>
                                    <p:audio>
                                      <p:cMediaNode>
                                        <p:cTn display="0" masterRel="sameClick">
                                          <p:stCondLst>
                                            <p:cond evt="begin" delay="0">
                                              <p:tn val="16"/>
                                            </p:cond>
                                          </p:stCondLst>
                                          <p:endCondLst>
                                            <p:cond evt="onStopAudio" delay="0">
                                              <p:tgtEl>
                                                <p:sldTgt/>
                                              </p:tgtEl>
                                            </p:cond>
                                          </p:endCondLst>
                                        </p:cTn>
                                        <p:tgtEl>
                                          <p:sndTgt r:embed="rId7" name="breeze.wav"/>
                                        </p:tgtEl>
                                      </p:cMediaNode>
                                    </p:audio>
                                  </p:subTnLst>
                                </p:cTn>
                              </p:par>
                            </p:childTnLst>
                          </p:cTn>
                        </p:par>
                        <p:par>
                          <p:cTn id="22" fill="hold">
                            <p:stCondLst>
                              <p:cond delay="5500"/>
                            </p:stCondLst>
                            <p:childTnLst>
                              <p:par>
                                <p:cTn id="23" presetID="26" presetClass="entr" presetSubtype="0" fill="hold" grpId="0" nodeType="afterEffect">
                                  <p:stCondLst>
                                    <p:cond delay="6000"/>
                                  </p:stCondLst>
                                  <p:childTnLst>
                                    <p:set>
                                      <p:cBhvr>
                                        <p:cTn id="24" dur="1" fill="hold">
                                          <p:stCondLst>
                                            <p:cond delay="0"/>
                                          </p:stCondLst>
                                        </p:cTn>
                                        <p:tgtEl>
                                          <p:spTgt spid="66">
                                            <p:txEl>
                                              <p:pRg st="0" end="0"/>
                                            </p:txEl>
                                          </p:spTgt>
                                        </p:tgtEl>
                                        <p:attrNameLst>
                                          <p:attrName>style.visibility</p:attrName>
                                        </p:attrNameLst>
                                      </p:cBhvr>
                                      <p:to>
                                        <p:strVal val="visible"/>
                                      </p:to>
                                    </p:set>
                                    <p:animEffect transition="in" filter="wipe(down)">
                                      <p:cBhvr>
                                        <p:cTn id="25" dur="290">
                                          <p:stCondLst>
                                            <p:cond delay="0"/>
                                          </p:stCondLst>
                                        </p:cTn>
                                        <p:tgtEl>
                                          <p:spTgt spid="66">
                                            <p:txEl>
                                              <p:pRg st="0" end="0"/>
                                            </p:txEl>
                                          </p:spTgt>
                                        </p:tgtEl>
                                      </p:cBhvr>
                                    </p:animEffect>
                                    <p:anim calcmode="lin" valueType="num">
                                      <p:cBhvr>
                                        <p:cTn id="26" dur="911" tmFilter="0,0; 0.14,0.36; 0.43,0.73; 0.71,0.91; 1.0,1.0">
                                          <p:stCondLst>
                                            <p:cond delay="0"/>
                                          </p:stCondLst>
                                        </p:cTn>
                                        <p:tgtEl>
                                          <p:spTgt spid="66">
                                            <p:txEl>
                                              <p:pRg st="0" end="0"/>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66">
                                            <p:txEl>
                                              <p:pRg st="0" end="0"/>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66">
                                            <p:txEl>
                                              <p:pRg st="0" end="0"/>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66">
                                            <p:txEl>
                                              <p:pRg st="0" end="0"/>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66">
                                            <p:txEl>
                                              <p:pRg st="0" end="0"/>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66">
                                            <p:txEl>
                                              <p:pRg st="0" end="0"/>
                                            </p:txEl>
                                          </p:spTgt>
                                        </p:tgtEl>
                                      </p:cBhvr>
                                      <p:to x="100000" y="60000"/>
                                    </p:animScale>
                                    <p:animScale>
                                      <p:cBhvr>
                                        <p:cTn id="32" dur="83" decel="50000">
                                          <p:stCondLst>
                                            <p:cond delay="338"/>
                                          </p:stCondLst>
                                        </p:cTn>
                                        <p:tgtEl>
                                          <p:spTgt spid="66">
                                            <p:txEl>
                                              <p:pRg st="0" end="0"/>
                                            </p:txEl>
                                          </p:spTgt>
                                        </p:tgtEl>
                                      </p:cBhvr>
                                      <p:to x="100000" y="100000"/>
                                    </p:animScale>
                                    <p:animScale>
                                      <p:cBhvr>
                                        <p:cTn id="33" dur="13">
                                          <p:stCondLst>
                                            <p:cond delay="656"/>
                                          </p:stCondLst>
                                        </p:cTn>
                                        <p:tgtEl>
                                          <p:spTgt spid="66">
                                            <p:txEl>
                                              <p:pRg st="0" end="0"/>
                                            </p:txEl>
                                          </p:spTgt>
                                        </p:tgtEl>
                                      </p:cBhvr>
                                      <p:to x="100000" y="80000"/>
                                    </p:animScale>
                                    <p:animScale>
                                      <p:cBhvr>
                                        <p:cTn id="34" dur="83" decel="50000">
                                          <p:stCondLst>
                                            <p:cond delay="669"/>
                                          </p:stCondLst>
                                        </p:cTn>
                                        <p:tgtEl>
                                          <p:spTgt spid="66">
                                            <p:txEl>
                                              <p:pRg st="0" end="0"/>
                                            </p:txEl>
                                          </p:spTgt>
                                        </p:tgtEl>
                                      </p:cBhvr>
                                      <p:to x="100000" y="100000"/>
                                    </p:animScale>
                                    <p:animScale>
                                      <p:cBhvr>
                                        <p:cTn id="35" dur="13">
                                          <p:stCondLst>
                                            <p:cond delay="821"/>
                                          </p:stCondLst>
                                        </p:cTn>
                                        <p:tgtEl>
                                          <p:spTgt spid="66">
                                            <p:txEl>
                                              <p:pRg st="0" end="0"/>
                                            </p:txEl>
                                          </p:spTgt>
                                        </p:tgtEl>
                                      </p:cBhvr>
                                      <p:to x="100000" y="90000"/>
                                    </p:animScale>
                                    <p:animScale>
                                      <p:cBhvr>
                                        <p:cTn id="36" dur="83" decel="50000">
                                          <p:stCondLst>
                                            <p:cond delay="834"/>
                                          </p:stCondLst>
                                        </p:cTn>
                                        <p:tgtEl>
                                          <p:spTgt spid="66">
                                            <p:txEl>
                                              <p:pRg st="0" end="0"/>
                                            </p:txEl>
                                          </p:spTgt>
                                        </p:tgtEl>
                                      </p:cBhvr>
                                      <p:to x="100000" y="100000"/>
                                    </p:animScale>
                                    <p:animScale>
                                      <p:cBhvr>
                                        <p:cTn id="37" dur="13">
                                          <p:stCondLst>
                                            <p:cond delay="904"/>
                                          </p:stCondLst>
                                        </p:cTn>
                                        <p:tgtEl>
                                          <p:spTgt spid="66">
                                            <p:txEl>
                                              <p:pRg st="0" end="0"/>
                                            </p:txEl>
                                          </p:spTgt>
                                        </p:tgtEl>
                                      </p:cBhvr>
                                      <p:to x="100000" y="95000"/>
                                    </p:animScale>
                                    <p:animScale>
                                      <p:cBhvr>
                                        <p:cTn id="38" dur="83" decel="50000">
                                          <p:stCondLst>
                                            <p:cond delay="917"/>
                                          </p:stCondLst>
                                        </p:cTn>
                                        <p:tgtEl>
                                          <p:spTgt spid="66">
                                            <p:txEl>
                                              <p:pRg st="0" end="0"/>
                                            </p:txEl>
                                          </p:spTgt>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8" name="coin.wav"/>
                                        </p:tgtEl>
                                      </p:cMediaNode>
                                    </p:audio>
                                  </p:subTnLst>
                                </p:cTn>
                              </p:par>
                              <p:par>
                                <p:cTn id="39" presetID="26" presetClass="entr" presetSubtype="0" fill="hold" grpId="0" nodeType="withEffect">
                                  <p:stCondLst>
                                    <p:cond delay="6000"/>
                                  </p:stCondLst>
                                  <p:childTnLst>
                                    <p:set>
                                      <p:cBhvr>
                                        <p:cTn id="40" dur="1" fill="hold">
                                          <p:stCondLst>
                                            <p:cond delay="0"/>
                                          </p:stCondLst>
                                        </p:cTn>
                                        <p:tgtEl>
                                          <p:spTgt spid="66">
                                            <p:txEl>
                                              <p:pRg st="1" end="1"/>
                                            </p:txEl>
                                          </p:spTgt>
                                        </p:tgtEl>
                                        <p:attrNameLst>
                                          <p:attrName>style.visibility</p:attrName>
                                        </p:attrNameLst>
                                      </p:cBhvr>
                                      <p:to>
                                        <p:strVal val="visible"/>
                                      </p:to>
                                    </p:set>
                                    <p:animEffect transition="in" filter="wipe(down)">
                                      <p:cBhvr>
                                        <p:cTn id="41" dur="290">
                                          <p:stCondLst>
                                            <p:cond delay="0"/>
                                          </p:stCondLst>
                                        </p:cTn>
                                        <p:tgtEl>
                                          <p:spTgt spid="66">
                                            <p:txEl>
                                              <p:pRg st="1" end="1"/>
                                            </p:txEl>
                                          </p:spTgt>
                                        </p:tgtEl>
                                      </p:cBhvr>
                                    </p:animEffect>
                                    <p:anim calcmode="lin" valueType="num">
                                      <p:cBhvr>
                                        <p:cTn id="42" dur="911" tmFilter="0,0; 0.14,0.36; 0.43,0.73; 0.71,0.91; 1.0,1.0">
                                          <p:stCondLst>
                                            <p:cond delay="0"/>
                                          </p:stCondLst>
                                        </p:cTn>
                                        <p:tgtEl>
                                          <p:spTgt spid="66">
                                            <p:txEl>
                                              <p:pRg st="1" end="1"/>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66">
                                            <p:txEl>
                                              <p:pRg st="1" end="1"/>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66">
                                            <p:txEl>
                                              <p:pRg st="1" end="1"/>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66">
                                            <p:txEl>
                                              <p:pRg st="1" end="1"/>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66">
                                            <p:txEl>
                                              <p:pRg st="1" end="1"/>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66">
                                            <p:txEl>
                                              <p:pRg st="1" end="1"/>
                                            </p:txEl>
                                          </p:spTgt>
                                        </p:tgtEl>
                                      </p:cBhvr>
                                      <p:to x="100000" y="60000"/>
                                    </p:animScale>
                                    <p:animScale>
                                      <p:cBhvr>
                                        <p:cTn id="48" dur="83" decel="50000">
                                          <p:stCondLst>
                                            <p:cond delay="338"/>
                                          </p:stCondLst>
                                        </p:cTn>
                                        <p:tgtEl>
                                          <p:spTgt spid="66">
                                            <p:txEl>
                                              <p:pRg st="1" end="1"/>
                                            </p:txEl>
                                          </p:spTgt>
                                        </p:tgtEl>
                                      </p:cBhvr>
                                      <p:to x="100000" y="100000"/>
                                    </p:animScale>
                                    <p:animScale>
                                      <p:cBhvr>
                                        <p:cTn id="49" dur="13">
                                          <p:stCondLst>
                                            <p:cond delay="656"/>
                                          </p:stCondLst>
                                        </p:cTn>
                                        <p:tgtEl>
                                          <p:spTgt spid="66">
                                            <p:txEl>
                                              <p:pRg st="1" end="1"/>
                                            </p:txEl>
                                          </p:spTgt>
                                        </p:tgtEl>
                                      </p:cBhvr>
                                      <p:to x="100000" y="80000"/>
                                    </p:animScale>
                                    <p:animScale>
                                      <p:cBhvr>
                                        <p:cTn id="50" dur="83" decel="50000">
                                          <p:stCondLst>
                                            <p:cond delay="669"/>
                                          </p:stCondLst>
                                        </p:cTn>
                                        <p:tgtEl>
                                          <p:spTgt spid="66">
                                            <p:txEl>
                                              <p:pRg st="1" end="1"/>
                                            </p:txEl>
                                          </p:spTgt>
                                        </p:tgtEl>
                                      </p:cBhvr>
                                      <p:to x="100000" y="100000"/>
                                    </p:animScale>
                                    <p:animScale>
                                      <p:cBhvr>
                                        <p:cTn id="51" dur="13">
                                          <p:stCondLst>
                                            <p:cond delay="821"/>
                                          </p:stCondLst>
                                        </p:cTn>
                                        <p:tgtEl>
                                          <p:spTgt spid="66">
                                            <p:txEl>
                                              <p:pRg st="1" end="1"/>
                                            </p:txEl>
                                          </p:spTgt>
                                        </p:tgtEl>
                                      </p:cBhvr>
                                      <p:to x="100000" y="90000"/>
                                    </p:animScale>
                                    <p:animScale>
                                      <p:cBhvr>
                                        <p:cTn id="52" dur="83" decel="50000">
                                          <p:stCondLst>
                                            <p:cond delay="834"/>
                                          </p:stCondLst>
                                        </p:cTn>
                                        <p:tgtEl>
                                          <p:spTgt spid="66">
                                            <p:txEl>
                                              <p:pRg st="1" end="1"/>
                                            </p:txEl>
                                          </p:spTgt>
                                        </p:tgtEl>
                                      </p:cBhvr>
                                      <p:to x="100000" y="100000"/>
                                    </p:animScale>
                                    <p:animScale>
                                      <p:cBhvr>
                                        <p:cTn id="53" dur="13">
                                          <p:stCondLst>
                                            <p:cond delay="904"/>
                                          </p:stCondLst>
                                        </p:cTn>
                                        <p:tgtEl>
                                          <p:spTgt spid="66">
                                            <p:txEl>
                                              <p:pRg st="1" end="1"/>
                                            </p:txEl>
                                          </p:spTgt>
                                        </p:tgtEl>
                                      </p:cBhvr>
                                      <p:to x="100000" y="95000"/>
                                    </p:animScale>
                                    <p:animScale>
                                      <p:cBhvr>
                                        <p:cTn id="54" dur="83" decel="50000">
                                          <p:stCondLst>
                                            <p:cond delay="917"/>
                                          </p:stCondLst>
                                        </p:cTn>
                                        <p:tgtEl>
                                          <p:spTgt spid="66">
                                            <p:txEl>
                                              <p:pRg st="1" end="1"/>
                                            </p:txEl>
                                          </p:spTgt>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8" name="coin.wav"/>
                                        </p:tgtEl>
                                      </p:cMediaNode>
                                    </p:audio>
                                  </p:subTnLst>
                                </p:cTn>
                              </p:par>
                            </p:childTnLst>
                          </p:cTn>
                        </p:par>
                        <p:par>
                          <p:cTn id="55" fill="hold">
                            <p:stCondLst>
                              <p:cond delay="12500"/>
                            </p:stCondLst>
                            <p:childTnLst>
                              <p:par>
                                <p:cTn id="56" presetID="22" presetClass="entr" presetSubtype="2" fill="hold" nodeType="afterEffect">
                                  <p:stCondLst>
                                    <p:cond delay="5000"/>
                                  </p:stCondLst>
                                  <p:childTnLst>
                                    <p:set>
                                      <p:cBhvr>
                                        <p:cTn id="57" dur="1" fill="hold">
                                          <p:stCondLst>
                                            <p:cond delay="0"/>
                                          </p:stCondLst>
                                        </p:cTn>
                                        <p:tgtEl>
                                          <p:spTgt spid="67">
                                            <p:txEl>
                                              <p:pRg st="4" end="4"/>
                                            </p:txEl>
                                          </p:spTgt>
                                        </p:tgtEl>
                                        <p:attrNameLst>
                                          <p:attrName>style.visibility</p:attrName>
                                        </p:attrNameLst>
                                      </p:cBhvr>
                                      <p:to>
                                        <p:strVal val="visible"/>
                                      </p:to>
                                    </p:set>
                                    <p:animEffect transition="in" filter="wipe(right)">
                                      <p:cBhvr>
                                        <p:cTn id="58" dur="3000"/>
                                        <p:tgtEl>
                                          <p:spTgt spid="67">
                                            <p:txEl>
                                              <p:pRg st="4" end="4"/>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9" name="type.wav"/>
                                        </p:tgtEl>
                                      </p:cMediaNode>
                                    </p:audio>
                                  </p:subTnLst>
                                </p:cTn>
                              </p:par>
                            </p:childTnLst>
                          </p:cTn>
                        </p:par>
                        <p:par>
                          <p:cTn id="59" fill="hold">
                            <p:stCondLst>
                              <p:cond delay="20500"/>
                            </p:stCondLst>
                            <p:childTnLst>
                              <p:par>
                                <p:cTn id="60" presetID="2" presetClass="entr" presetSubtype="4"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10" name="arrow.wav"/>
                                        </p:tgtEl>
                                      </p:cMediaNode>
                                    </p:audio>
                                  </p:subTnLst>
                                </p:cTn>
                              </p:par>
                            </p:childTnLst>
                          </p:cTn>
                        </p:par>
                        <p:par>
                          <p:cTn id="64" fill="hold">
                            <p:stCondLst>
                              <p:cond delay="21000"/>
                            </p:stCondLst>
                            <p:childTnLst>
                              <p:par>
                                <p:cTn id="65" presetID="2" presetClass="entr" presetSubtype="1" fill="hold" nodeType="afterEffect">
                                  <p:stCondLst>
                                    <p:cond delay="300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additive="base">
                                        <p:cTn id="6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11" name="click.wav"/>
                                        </p:tgtEl>
                                      </p:cMediaNode>
                                    </p:audio>
                                  </p:subTnLst>
                                </p:cTn>
                              </p:par>
                            </p:childTnLst>
                          </p:cTn>
                        </p:par>
                        <p:par>
                          <p:cTn id="69" fill="hold">
                            <p:stCondLst>
                              <p:cond delay="24500"/>
                            </p:stCondLst>
                            <p:childTnLst>
                              <p:par>
                                <p:cTn id="70" presetID="2" presetClass="entr" presetSubtype="2" fill="hold" nodeType="afterEffect">
                                  <p:stCondLst>
                                    <p:cond delay="100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500" fill="hold"/>
                                        <p:tgtEl>
                                          <p:spTgt spid="71"/>
                                        </p:tgtEl>
                                        <p:attrNameLst>
                                          <p:attrName>ppt_x</p:attrName>
                                        </p:attrNameLst>
                                      </p:cBhvr>
                                      <p:tavLst>
                                        <p:tav tm="0">
                                          <p:val>
                                            <p:strVal val="1+#ppt_w/2"/>
                                          </p:val>
                                        </p:tav>
                                        <p:tav tm="100000">
                                          <p:val>
                                            <p:strVal val="#ppt_x"/>
                                          </p:val>
                                        </p:tav>
                                      </p:tavLst>
                                    </p:anim>
                                    <p:anim calcmode="lin" valueType="num">
                                      <p:cBhvr additive="base">
                                        <p:cTn id="73" dur="500" fill="hold"/>
                                        <p:tgtEl>
                                          <p:spTgt spid="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9"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allAtOnce"/>
      <p:bldP spid="6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1000"/>
            <a:lum/>
          </a:blip>
          <a:srcRect/>
          <a:stretch>
            <a:fillRect l="-27000" t="8000" r="-27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539552" y="2852936"/>
            <a:ext cx="8062887" cy="167898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eaLnBrk="0" hangingPunct="0">
              <a:lnSpc>
                <a:spcPct val="150000"/>
              </a:lnSpc>
              <a:defRPr/>
            </a:pPr>
            <a:r>
              <a:rPr lang="fa-I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هنگام استفاده از رایانه های عمومی، کتابخانه ها، کافی نت ها، دانشگاهها، ادارات یا رایانه دیگران 8 نکته زیر را رعایت کنید!</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by="(-#ppt_w*2)" calcmode="lin" valueType="num">
                                      <p:cBhvr rctx="PPT">
                                        <p:cTn id="10" dur="500" autoRev="1" fill="hold">
                                          <p:stCondLst>
                                            <p:cond delay="0"/>
                                          </p:stCondLst>
                                        </p:cTn>
                                        <p:tgtEl>
                                          <p:spTgt spid="2"/>
                                        </p:tgtEl>
                                        <p:attrNameLst>
                                          <p:attrName>ppt_w</p:attrName>
                                        </p:attrNameLst>
                                      </p:cBhvr>
                                    </p:anim>
                                    <p:anim by="(#ppt_w*0.50)" calcmode="lin" valueType="num">
                                      <p:cBhvr>
                                        <p:cTn id="11" dur="500" decel="50000" autoRev="1" fill="hold">
                                          <p:stCondLst>
                                            <p:cond delay="0"/>
                                          </p:stCondLst>
                                        </p:cTn>
                                        <p:tgtEl>
                                          <p:spTgt spid="2"/>
                                        </p:tgtEl>
                                        <p:attrNameLst>
                                          <p:attrName>ppt_x</p:attrName>
                                        </p:attrNameLst>
                                      </p:cBhvr>
                                    </p:anim>
                                    <p:anim from="(-#ppt_h/2)" to="(#ppt_y)" calcmode="lin" valueType="num">
                                      <p:cBhvr>
                                        <p:cTn id="12" dur="1000" fill="hold">
                                          <p:stCondLst>
                                            <p:cond delay="0"/>
                                          </p:stCondLst>
                                        </p:cTn>
                                        <p:tgtEl>
                                          <p:spTgt spid="2"/>
                                        </p:tgtEl>
                                        <p:attrNameLst>
                                          <p:attrName>ppt_y</p:attrName>
                                        </p:attrNameLst>
                                      </p:cBhvr>
                                    </p:anim>
                                    <p:animRot by="21600000">
                                      <p:cBhvr>
                                        <p:cTn id="1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1403648" y="836712"/>
            <a:ext cx="6119217" cy="276999"/>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1. از نرم افزارهای پرتابل( روی دیسکت یا فلش مموری ) خود استفاده کنید! </a:t>
            </a:r>
          </a:p>
        </p:txBody>
      </p:sp>
      <p:pic>
        <p:nvPicPr>
          <p:cNvPr id="12" name="Picture 7" descr="cle usb"/>
          <p:cNvPicPr>
            <a:picLocks noChangeAspect="1" noChangeArrowheads="1"/>
          </p:cNvPicPr>
          <p:nvPr/>
        </p:nvPicPr>
        <p:blipFill>
          <a:blip r:embed="rId6" cstate="print"/>
          <a:srcRect/>
          <a:stretch>
            <a:fillRect/>
          </a:stretch>
        </p:blipFill>
        <p:spPr bwMode="auto">
          <a:xfrm>
            <a:off x="3779912" y="1412776"/>
            <a:ext cx="1677310"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2" name="Rectangle 8"/>
          <p:cNvSpPr>
            <a:spLocks noChangeArrowheads="1"/>
          </p:cNvSpPr>
          <p:nvPr/>
        </p:nvSpPr>
        <p:spPr bwMode="auto">
          <a:xfrm>
            <a:off x="0" y="5842000"/>
            <a:ext cx="249238" cy="215900"/>
          </a:xfrm>
          <a:prstGeom prst="rect">
            <a:avLst/>
          </a:prstGeom>
          <a:noFill/>
          <a:ln w="9525">
            <a:noFill/>
            <a:miter lim="800000"/>
            <a:headEnd/>
            <a:tailEnd/>
          </a:ln>
        </p:spPr>
        <p:txBody>
          <a:bodyPr wrap="none" anchor="ctr">
            <a:spAutoFit/>
          </a:bodyPr>
          <a:lstStyle/>
          <a:p>
            <a:pPr eaLnBrk="0" hangingPunct="0"/>
            <a:r>
              <a:rPr lang="fr-FR" sz="800">
                <a:latin typeface="Tahoma" pitchFamily="34" charset="0"/>
                <a:cs typeface="Tahoma" pitchFamily="34" charset="0"/>
              </a:rPr>
              <a:t>  </a:t>
            </a:r>
            <a:endParaRPr lang="en-US">
              <a:latin typeface="Tahoma" pitchFamily="34" charset="0"/>
              <a:cs typeface="Tahoma" pitchFamily="34" charset="0"/>
            </a:endParaRPr>
          </a:p>
        </p:txBody>
      </p:sp>
      <p:sp>
        <p:nvSpPr>
          <p:cNvPr id="22533" name="TextBox 9"/>
          <p:cNvSpPr txBox="1">
            <a:spLocks noChangeArrowheads="1"/>
          </p:cNvSpPr>
          <p:nvPr/>
        </p:nvSpPr>
        <p:spPr bwMode="auto">
          <a:xfrm>
            <a:off x="1258888" y="4724400"/>
            <a:ext cx="6913562" cy="1477963"/>
          </a:xfrm>
          <a:prstGeom prst="rect">
            <a:avLst/>
          </a:prstGeom>
          <a:noFill/>
          <a:ln w="9525">
            <a:noFill/>
            <a:miter lim="800000"/>
            <a:headEnd/>
            <a:tailEnd/>
          </a:ln>
        </p:spPr>
        <p:txBody>
          <a:bodyPr>
            <a:spAutoFit/>
          </a:bodyPr>
          <a:lstStyle/>
          <a:p>
            <a:pPr lvl="1" algn="r" rtl="1" eaLnBrk="0" hangingPunct="0">
              <a:lnSpc>
                <a:spcPct val="150000"/>
              </a:lnSpc>
              <a:tabLst>
                <a:tab pos="4554538" algn="l"/>
              </a:tabLst>
            </a:pPr>
            <a:r>
              <a:rPr lang="fa-IR" sz="1200">
                <a:solidFill>
                  <a:schemeClr val="bg1"/>
                </a:solidFill>
                <a:latin typeface="Tahoma" pitchFamily="34" charset="0"/>
                <a:cs typeface="Tahoma" pitchFamily="34" charset="0"/>
              </a:rPr>
              <a:t>نرم افزارهای پرتابل، نرم افزارهایی هستند که بدون نیاز به نصب (</a:t>
            </a:r>
            <a:r>
              <a:rPr lang="en-US" sz="1200">
                <a:solidFill>
                  <a:schemeClr val="bg1"/>
                </a:solidFill>
                <a:latin typeface="Tahoma" pitchFamily="34" charset="0"/>
                <a:cs typeface="Tahoma" pitchFamily="34" charset="0"/>
              </a:rPr>
              <a:t>Setup</a:t>
            </a:r>
            <a:r>
              <a:rPr lang="fa-IR" sz="1200">
                <a:solidFill>
                  <a:schemeClr val="bg1"/>
                </a:solidFill>
                <a:latin typeface="Tahoma" pitchFamily="34" charset="0"/>
                <a:cs typeface="Tahoma" pitchFamily="34" charset="0"/>
              </a:rPr>
              <a:t>یا </a:t>
            </a:r>
            <a:r>
              <a:rPr lang="en-US" sz="1200">
                <a:solidFill>
                  <a:schemeClr val="bg1"/>
                </a:solidFill>
                <a:latin typeface="Tahoma" pitchFamily="34" charset="0"/>
                <a:cs typeface="Tahoma" pitchFamily="34" charset="0"/>
              </a:rPr>
              <a:t>Install (</a:t>
            </a:r>
            <a:r>
              <a:rPr lang="fa-IR" sz="1200">
                <a:solidFill>
                  <a:schemeClr val="bg1"/>
                </a:solidFill>
                <a:latin typeface="Tahoma" pitchFamily="34" charset="0"/>
                <a:cs typeface="Tahoma" pitchFamily="34" charset="0"/>
              </a:rPr>
              <a:t>، بر روی هر رایانه ای  اجرا می شوند. </a:t>
            </a:r>
            <a:endParaRPr lang="fr-FR" sz="1200">
              <a:solidFill>
                <a:schemeClr val="bg1"/>
              </a:solidFill>
              <a:latin typeface="Tahoma" pitchFamily="34" charset="0"/>
              <a:cs typeface="Tahoma" pitchFamily="34" charset="0"/>
            </a:endParaRPr>
          </a:p>
          <a:p>
            <a:pPr lvl="1" algn="r" rtl="1" eaLnBrk="0" hangingPunct="0">
              <a:lnSpc>
                <a:spcPct val="150000"/>
              </a:lnSpc>
              <a:tabLst>
                <a:tab pos="4554538" algn="l"/>
              </a:tabLst>
            </a:pPr>
            <a:r>
              <a:rPr lang="fa-IR" sz="1200">
                <a:solidFill>
                  <a:schemeClr val="bg1"/>
                </a:solidFill>
                <a:latin typeface="Tahoma" pitchFamily="34" charset="0"/>
                <a:cs typeface="Tahoma" pitchFamily="34" charset="0"/>
              </a:rPr>
              <a:t>استفاده از برنامه های "پرتابل مرورگرها و مسنجرها" از اهمیت بیشتری برخوردار هستند.</a:t>
            </a:r>
            <a:endParaRPr lang="fr-FR" sz="1200">
              <a:solidFill>
                <a:schemeClr val="bg1"/>
              </a:solidFill>
              <a:latin typeface="Tahoma" pitchFamily="34" charset="0"/>
              <a:cs typeface="Tahoma" pitchFamily="34" charset="0"/>
            </a:endParaRPr>
          </a:p>
          <a:p>
            <a:pPr lvl="1" algn="r" rtl="1" eaLnBrk="0" hangingPunct="0">
              <a:lnSpc>
                <a:spcPct val="150000"/>
              </a:lnSpc>
              <a:tabLst>
                <a:tab pos="4554538" algn="l"/>
              </a:tabLst>
            </a:pPr>
            <a:r>
              <a:rPr lang="fa-IR" sz="1200">
                <a:solidFill>
                  <a:schemeClr val="bg1"/>
                </a:solidFill>
                <a:latin typeface="Tahoma" pitchFamily="34" charset="0"/>
                <a:cs typeface="Tahoma" pitchFamily="34" charset="0"/>
              </a:rPr>
              <a:t>پس، هنگام استفاده از رایانه دیگران، فلش مموری حاوی نرم افزارهای پرتابل را همراه داشته باشید. </a:t>
            </a:r>
            <a:endParaRPr lang="fr-FR" sz="1200">
              <a:solidFill>
                <a:schemeClr val="bg1"/>
              </a:solidFill>
              <a:latin typeface="Tahoma" pitchFamily="34" charset="0"/>
              <a:cs typeface="Tahoma" pitchFamily="34" charset="0"/>
            </a:endParaRPr>
          </a:p>
          <a:p>
            <a:pPr>
              <a:tabLst>
                <a:tab pos="4554538" algn="l"/>
              </a:tabLst>
            </a:pPr>
            <a:endParaRPr lang="fr-FR">
              <a:solidFill>
                <a:schemeClr val="bg1"/>
              </a:solidFill>
            </a:endParaRPr>
          </a:p>
        </p:txBody>
      </p:sp>
      <p:sp>
        <p:nvSpPr>
          <p:cNvPr id="14" name="Rectangle 13"/>
          <p:cNvSpPr>
            <a:spLocks noChangeArrowheads="1"/>
          </p:cNvSpPr>
          <p:nvPr/>
        </p:nvSpPr>
        <p:spPr bwMode="auto">
          <a:xfrm>
            <a:off x="900113" y="2708275"/>
            <a:ext cx="7056437" cy="3694113"/>
          </a:xfrm>
          <a:prstGeom prst="rect">
            <a:avLst/>
          </a:prstGeom>
          <a:noFill/>
          <a:ln w="9525">
            <a:noFill/>
            <a:miter lim="800000"/>
            <a:headEnd/>
            <a:tailEnd/>
          </a:ln>
        </p:spPr>
        <p:txBody>
          <a:bodyPr>
            <a:spAutoFit/>
          </a:bodyPr>
          <a:lstStyle/>
          <a:p>
            <a:pPr lvl="1" algn="r" rtl="1" eaLnBrk="0" hangingPunct="0">
              <a:lnSpc>
                <a:spcPct val="150000"/>
              </a:lnSpc>
              <a:tabLst>
                <a:tab pos="4554538" algn="l"/>
              </a:tabLst>
            </a:pPr>
            <a:r>
              <a:rPr lang="fa-IR" sz="1200">
                <a:latin typeface="Tahoma" pitchFamily="34" charset="0"/>
                <a:cs typeface="Tahoma" pitchFamily="34" charset="0"/>
              </a:rPr>
              <a:t>هنگام استفاده از برنامه هایی مانند </a:t>
            </a:r>
            <a:r>
              <a:rPr lang="en-US" sz="1200">
                <a:latin typeface="Tahoma" pitchFamily="34" charset="0"/>
                <a:cs typeface="Tahoma" pitchFamily="34" charset="0"/>
              </a:rPr>
              <a:t>Yahoo messenger</a:t>
            </a:r>
            <a:r>
              <a:rPr lang="fa-IR" sz="1200">
                <a:latin typeface="Tahoma" pitchFamily="34" charset="0"/>
                <a:cs typeface="Tahoma" pitchFamily="34" charset="0"/>
              </a:rPr>
              <a:t>، </a:t>
            </a:r>
            <a:r>
              <a:rPr lang="en-US" sz="1200">
                <a:latin typeface="Tahoma" pitchFamily="34" charset="0"/>
                <a:cs typeface="Tahoma" pitchFamily="34" charset="0"/>
              </a:rPr>
              <a:t>Google chrome </a:t>
            </a:r>
            <a:r>
              <a:rPr lang="fa-IR" sz="1200">
                <a:latin typeface="Tahoma" pitchFamily="34" charset="0"/>
                <a:cs typeface="Tahoma" pitchFamily="34" charset="0"/>
              </a:rPr>
              <a:t>و  . . . ردپای فعالیت شما برروی رایانه میزبان ثبت می شود. </a:t>
            </a:r>
            <a:endParaRPr lang="fr-FR" sz="1200">
              <a:latin typeface="Tahoma" pitchFamily="34" charset="0"/>
              <a:cs typeface="Tahoma" pitchFamily="34" charset="0"/>
            </a:endParaRPr>
          </a:p>
          <a:p>
            <a:pPr lvl="1" algn="r" rtl="1" eaLnBrk="0" hangingPunct="0">
              <a:lnSpc>
                <a:spcPct val="150000"/>
              </a:lnSpc>
              <a:tabLst>
                <a:tab pos="4554538" algn="l"/>
              </a:tabLst>
            </a:pPr>
            <a:r>
              <a:rPr lang="fa-IR" sz="1200">
                <a:latin typeface="Tahoma" pitchFamily="34" charset="0"/>
                <a:cs typeface="Tahoma" pitchFamily="34" charset="0"/>
              </a:rPr>
              <a:t>زمانیکه شما نسخه پرتابل ( قابل حمل) این برنامه ها را روی فلش مموری خود نصب کنید، اطلاعات شما بر روی رایانه میزبان باقی نخواهد ماند.</a:t>
            </a:r>
          </a:p>
          <a:p>
            <a:pPr lvl="1" algn="r" rtl="1">
              <a:lnSpc>
                <a:spcPct val="150000"/>
              </a:lnSpc>
              <a:tabLst>
                <a:tab pos="4554538" algn="l"/>
              </a:tabLst>
            </a:pPr>
            <a:endParaRPr lang="fa-IR" sz="1200">
              <a:latin typeface="Tahoma" pitchFamily="34" charset="0"/>
              <a:cs typeface="Tahoma" pitchFamily="34" charset="0"/>
            </a:endParaRPr>
          </a:p>
          <a:p>
            <a:pPr lvl="1" algn="r" rtl="1">
              <a:lnSpc>
                <a:spcPct val="150000"/>
              </a:lnSpc>
              <a:tabLst>
                <a:tab pos="4554538" algn="l"/>
              </a:tabLst>
            </a:pPr>
            <a:r>
              <a:rPr lang="fa-IR" sz="1200">
                <a:latin typeface="Tahoma" pitchFamily="34" charset="0"/>
                <a:cs typeface="Tahoma" pitchFamily="34" charset="0"/>
              </a:rPr>
              <a:t>نرم افزارهای پرتابل، نرم افزارهایی هستند که بدون نیاز به نصب (</a:t>
            </a:r>
            <a:r>
              <a:rPr lang="fr-FR" sz="1200">
                <a:latin typeface="Tahoma" pitchFamily="34" charset="0"/>
                <a:cs typeface="Tahoma" pitchFamily="34" charset="0"/>
              </a:rPr>
              <a:t>Setup</a:t>
            </a:r>
            <a:r>
              <a:rPr lang="fa-IR" sz="1200">
                <a:latin typeface="Tahoma" pitchFamily="34" charset="0"/>
                <a:cs typeface="Tahoma" pitchFamily="34" charset="0"/>
              </a:rPr>
              <a:t>یا </a:t>
            </a:r>
            <a:r>
              <a:rPr lang="fr-FR" sz="1200">
                <a:latin typeface="Tahoma" pitchFamily="34" charset="0"/>
                <a:cs typeface="Tahoma" pitchFamily="34" charset="0"/>
              </a:rPr>
              <a:t>Install (، </a:t>
            </a:r>
            <a:r>
              <a:rPr lang="fa-IR" sz="1200">
                <a:latin typeface="Tahoma" pitchFamily="34" charset="0"/>
                <a:cs typeface="Tahoma" pitchFamily="34" charset="0"/>
              </a:rPr>
              <a:t>بر روی هر رایانه ای  اجرا می شوند.</a:t>
            </a:r>
          </a:p>
          <a:p>
            <a:pPr lvl="1" algn="r" rtl="1">
              <a:lnSpc>
                <a:spcPct val="150000"/>
              </a:lnSpc>
              <a:tabLst>
                <a:tab pos="4554538" algn="l"/>
              </a:tabLst>
            </a:pPr>
            <a:r>
              <a:rPr lang="fa-IR" sz="1200">
                <a:latin typeface="Tahoma" pitchFamily="34" charset="0"/>
                <a:cs typeface="Tahoma" pitchFamily="34" charset="0"/>
              </a:rPr>
              <a:t> </a:t>
            </a:r>
          </a:p>
          <a:p>
            <a:pPr lvl="1" algn="r" rtl="1">
              <a:lnSpc>
                <a:spcPct val="150000"/>
              </a:lnSpc>
              <a:tabLst>
                <a:tab pos="4554538" algn="l"/>
              </a:tabLst>
            </a:pPr>
            <a:r>
              <a:rPr lang="fa-IR" sz="1200">
                <a:latin typeface="Tahoma" pitchFamily="34" charset="0"/>
                <a:cs typeface="Tahoma" pitchFamily="34" charset="0"/>
              </a:rPr>
              <a:t>برنامه های "پرتابل مرورگرها و مسنجرها" از اهمیت بیشتری برخوردار هستند.</a:t>
            </a:r>
          </a:p>
          <a:p>
            <a:pPr lvl="1" algn="r" rtl="1">
              <a:lnSpc>
                <a:spcPct val="150000"/>
              </a:lnSpc>
              <a:tabLst>
                <a:tab pos="4554538" algn="l"/>
              </a:tabLst>
            </a:pPr>
            <a:r>
              <a:rPr lang="fa-IR" sz="1200">
                <a:latin typeface="Tahoma" pitchFamily="34" charset="0"/>
                <a:cs typeface="Tahoma" pitchFamily="34" charset="0"/>
              </a:rPr>
              <a:t> </a:t>
            </a:r>
          </a:p>
          <a:p>
            <a:pPr lvl="1" algn="r" rtl="1">
              <a:lnSpc>
                <a:spcPct val="150000"/>
              </a:lnSpc>
              <a:tabLst>
                <a:tab pos="4554538" algn="l"/>
              </a:tabLst>
            </a:pPr>
            <a:r>
              <a:rPr lang="fa-IR" sz="1200">
                <a:latin typeface="Tahoma" pitchFamily="34" charset="0"/>
                <a:cs typeface="Tahoma" pitchFamily="34" charset="0"/>
              </a:rPr>
              <a:t>پس، هنگام استفاده از رایانه دیگران، فلش مموری حاوی نرم افزارهای پرتابل را همراه داشته باشید. </a:t>
            </a:r>
          </a:p>
          <a:p>
            <a:pPr algn="r" rtl="1">
              <a:lnSpc>
                <a:spcPct val="150000"/>
              </a:lnSpc>
              <a:tabLst>
                <a:tab pos="4554538" algn="l"/>
              </a:tabLst>
            </a:pPr>
            <a:r>
              <a:rPr lang="fa-IR" sz="1200">
                <a:latin typeface="Tahoma" pitchFamily="34" charset="0"/>
                <a:cs typeface="Tahoma" pitchFamily="34" charset="0"/>
              </a:rPr>
              <a:t/>
            </a:r>
            <a:br>
              <a:rPr lang="fa-IR" sz="1200">
                <a:latin typeface="Tahoma" pitchFamily="34" charset="0"/>
                <a:cs typeface="Tahoma" pitchFamily="34" charset="0"/>
              </a:rPr>
            </a:br>
            <a:endParaRPr lang="fa-IR"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par>
                          <p:cTn id="13" fill="hold">
                            <p:stCondLst>
                              <p:cond delay="1000"/>
                            </p:stCondLst>
                            <p:childTnLst>
                              <p:par>
                                <p:cTn id="14" presetID="29" presetClass="entr" presetSubtype="0" fill="hold" grpId="0" nodeType="afterEffect">
                                  <p:stCondLst>
                                    <p:cond delay="20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ppt_x</p:attrName>
                                        </p:attrNameLst>
                                      </p:cBhvr>
                                      <p:tavLst>
                                        <p:tav tm="0">
                                          <p:val>
                                            <p:strVal val="#ppt_x-.2"/>
                                          </p:val>
                                        </p:tav>
                                        <p:tav tm="100000">
                                          <p:val>
                                            <p:strVal val="#ppt_x"/>
                                          </p:val>
                                        </p:tav>
                                      </p:tavLst>
                                    </p:anim>
                                    <p:anim calcmode="lin" valueType="num">
                                      <p:cBhvr>
                                        <p:cTn id="1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052736"/>
            <a:ext cx="8326318" cy="276999"/>
          </a:xfrm>
          <a:prstGeom prst="rect">
            <a:avLst/>
          </a:prstGeom>
          <a:noFill/>
          <a:ln w="9525">
            <a:noFill/>
            <a:miter lim="800000"/>
            <a:headEnd/>
            <a:tailEnd/>
          </a:ln>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2؛ در هنگام ورود به ایمیل یا حساب کاربری خود، دقت کنید تیک مربوط به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Save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پسورد  را برداشته باشید! </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pic>
        <p:nvPicPr>
          <p:cNvPr id="3" name="Picture 2" descr="بازیابی ایمیل"/>
          <p:cNvPicPr>
            <a:picLocks noChangeAspect="1" noChangeArrowheads="1"/>
          </p:cNvPicPr>
          <p:nvPr/>
        </p:nvPicPr>
        <p:blipFill>
          <a:blip r:embed="rId6" cstate="print"/>
          <a:srcRect/>
          <a:stretch>
            <a:fillRect/>
          </a:stretch>
        </p:blipFill>
        <p:spPr bwMode="auto">
          <a:xfrm>
            <a:off x="3563938" y="1557338"/>
            <a:ext cx="1609725" cy="1439862"/>
          </a:xfrm>
          <a:prstGeom prst="rect">
            <a:avLst/>
          </a:prstGeom>
          <a:noFill/>
          <a:ln w="9525">
            <a:noFill/>
            <a:miter lim="800000"/>
            <a:headEnd/>
            <a:tailEnd/>
          </a:ln>
        </p:spPr>
      </p:pic>
      <p:pic>
        <p:nvPicPr>
          <p:cNvPr id="4" name="Picture 3" descr="as"/>
          <p:cNvPicPr>
            <a:picLocks noChangeAspect="1" noChangeArrowheads="1"/>
          </p:cNvPicPr>
          <p:nvPr/>
        </p:nvPicPr>
        <p:blipFill>
          <a:blip r:embed="rId7" cstate="print"/>
          <a:srcRect/>
          <a:stretch>
            <a:fillRect/>
          </a:stretch>
        </p:blipFill>
        <p:spPr bwMode="auto">
          <a:xfrm>
            <a:off x="2268538" y="3141663"/>
            <a:ext cx="4479925" cy="862012"/>
          </a:xfrm>
          <a:prstGeom prst="rect">
            <a:avLst/>
          </a:prstGeom>
          <a:noFill/>
          <a:ln w="9525">
            <a:noFill/>
            <a:miter lim="800000"/>
            <a:headEnd/>
            <a:tailEnd/>
          </a:ln>
        </p:spPr>
      </p:pic>
      <p:sp>
        <p:nvSpPr>
          <p:cNvPr id="5" name="Rectangle 4"/>
          <p:cNvSpPr>
            <a:spLocks noChangeArrowheads="1"/>
          </p:cNvSpPr>
          <p:nvPr/>
        </p:nvSpPr>
        <p:spPr bwMode="auto">
          <a:xfrm>
            <a:off x="684213" y="4581525"/>
            <a:ext cx="7848600" cy="923925"/>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اگر تیک </a:t>
            </a:r>
            <a:r>
              <a:rPr lang="en-US" sz="1200">
                <a:latin typeface="Tahoma" pitchFamily="34" charset="0"/>
                <a:cs typeface="Tahoma" pitchFamily="34" charset="0"/>
              </a:rPr>
              <a:t> save</a:t>
            </a:r>
            <a:r>
              <a:rPr lang="fa-IR" sz="1200">
                <a:latin typeface="Tahoma" pitchFamily="34" charset="0"/>
                <a:cs typeface="Tahoma" pitchFamily="34" charset="0"/>
              </a:rPr>
              <a:t>پسورد زده شده باشد، نفر بعدی که از رایانه شما استفاده می کند، براحتی وارد ایمیل یا حساب کاربری شما شده و تمام اطلاعات رد و بدل شده را مشاهده می کند!</a:t>
            </a:r>
            <a:endParaRPr lang="fr-FR" sz="1200">
              <a:latin typeface="Tahoma" pitchFamily="34" charset="0"/>
              <a:cs typeface="Tahoma" pitchFamily="34" charset="0"/>
            </a:endParaRPr>
          </a:p>
          <a:p>
            <a:pPr eaLnBrk="0" hangingPunct="0"/>
            <a:endParaRPr lang="fr-FR">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2" presetClass="entr" presetSubtype="4" fill="hold" grpId="0" nodeType="afterEffect">
                                  <p:stCondLst>
                                    <p:cond delay="500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5C2FF"/>
            </a:gs>
            <a:gs pos="39999">
              <a:srgbClr val="85C2FF"/>
            </a:gs>
            <a:gs pos="70000">
              <a:srgbClr val="C4D6EB"/>
            </a:gs>
            <a:gs pos="85001">
              <a:srgbClr val="5E9EFF"/>
            </a:gs>
            <a:gs pos="100000">
              <a:srgbClr val="FFEBFA"/>
            </a:gs>
          </a:gsLst>
          <a:lin ang="18900000" scaled="1"/>
        </a:gradFill>
        <a:effectLst/>
      </p:bgPr>
    </p:bg>
    <p:spTree>
      <p:nvGrpSpPr>
        <p:cNvPr id="1" name=""/>
        <p:cNvGrpSpPr/>
        <p:nvPr/>
      </p:nvGrpSpPr>
      <p:grpSpPr>
        <a:xfrm>
          <a:off x="0" y="0"/>
          <a:ext cx="0" cy="0"/>
          <a:chOff x="0" y="0"/>
          <a:chExt cx="0" cy="0"/>
        </a:xfrm>
      </p:grpSpPr>
      <p:pic>
        <p:nvPicPr>
          <p:cNvPr id="30726" name="Picture 6" descr="sign out"/>
          <p:cNvPicPr>
            <a:picLocks noChangeAspect="1" noChangeArrowheads="1"/>
          </p:cNvPicPr>
          <p:nvPr/>
        </p:nvPicPr>
        <p:blipFill>
          <a:blip r:embed="rId6" cstate="print"/>
          <a:srcRect/>
          <a:stretch>
            <a:fillRect/>
          </a:stretch>
        </p:blipFill>
        <p:spPr bwMode="auto">
          <a:xfrm>
            <a:off x="5364163" y="2133600"/>
            <a:ext cx="2365375" cy="1227138"/>
          </a:xfrm>
          <a:prstGeom prst="rect">
            <a:avLst/>
          </a:prstGeom>
          <a:noFill/>
          <a:ln w="9525">
            <a:noFill/>
            <a:miter lim="800000"/>
            <a:headEnd/>
            <a:tailEnd/>
          </a:ln>
        </p:spPr>
      </p:pic>
      <p:pic>
        <p:nvPicPr>
          <p:cNvPr id="30727" name="Picture 5" descr="sign out y"/>
          <p:cNvPicPr>
            <a:picLocks noChangeAspect="1" noChangeArrowheads="1"/>
          </p:cNvPicPr>
          <p:nvPr/>
        </p:nvPicPr>
        <p:blipFill>
          <a:blip r:embed="rId7" cstate="print"/>
          <a:srcRect/>
          <a:stretch>
            <a:fillRect/>
          </a:stretch>
        </p:blipFill>
        <p:spPr bwMode="auto">
          <a:xfrm>
            <a:off x="1476375" y="2205038"/>
            <a:ext cx="3662363" cy="1165225"/>
          </a:xfrm>
          <a:prstGeom prst="rect">
            <a:avLst/>
          </a:prstGeom>
          <a:noFill/>
          <a:ln w="9525">
            <a:noFill/>
            <a:miter lim="800000"/>
            <a:headEnd/>
            <a:tailEnd/>
          </a:ln>
        </p:spPr>
      </p:pic>
      <p:sp>
        <p:nvSpPr>
          <p:cNvPr id="30728" name="Rectangle 7"/>
          <p:cNvSpPr>
            <a:spLocks noChangeArrowheads="1"/>
          </p:cNvSpPr>
          <p:nvPr/>
        </p:nvSpPr>
        <p:spPr bwMode="auto">
          <a:xfrm>
            <a:off x="1331640" y="980728"/>
            <a:ext cx="6947495" cy="553998"/>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3؛ قبل از پایان کار با رایانه، حتما از تمام حساب های کاربری خود خارج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sign out</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شوید. </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r" eaLnBrk="0" hangingPunct="0">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sp>
        <p:nvSpPr>
          <p:cNvPr id="30730" name="Rectangle 10"/>
          <p:cNvSpPr>
            <a:spLocks noChangeArrowheads="1"/>
          </p:cNvSpPr>
          <p:nvPr/>
        </p:nvSpPr>
        <p:spPr bwMode="auto">
          <a:xfrm>
            <a:off x="684213" y="4005263"/>
            <a:ext cx="7993062" cy="554037"/>
          </a:xfrm>
          <a:prstGeom prst="rect">
            <a:avLst/>
          </a:prstGeom>
          <a:noFill/>
          <a:ln w="9525">
            <a:noFill/>
            <a:miter lim="800000"/>
            <a:headEnd/>
            <a:tailEnd/>
          </a:ln>
        </p:spPr>
        <p:txBody>
          <a:bodyPr anchor="ctr">
            <a:spAutoFit/>
          </a:bodyPr>
          <a:lstStyle/>
          <a:p>
            <a:pPr algn="r" rtl="1" eaLnBrk="0" hangingPunct="0"/>
            <a:r>
              <a:rPr lang="fa-IR" sz="1200">
                <a:latin typeface="Tahoma" pitchFamily="34" charset="0"/>
                <a:cs typeface="Tahoma" pitchFamily="34" charset="0"/>
              </a:rPr>
              <a:t>دقت کنید هیچگاه برای خروج از حساب کاربری خود قبل از </a:t>
            </a:r>
            <a:r>
              <a:rPr lang="en-US" sz="1200">
                <a:latin typeface="Tahoma" pitchFamily="34" charset="0"/>
                <a:cs typeface="Tahoma" pitchFamily="34" charset="0"/>
              </a:rPr>
              <a:t>Sign Out </a:t>
            </a:r>
            <a:r>
              <a:rPr lang="fa-IR" sz="1200">
                <a:latin typeface="Tahoma" pitchFamily="34" charset="0"/>
                <a:cs typeface="Tahoma" pitchFamily="34" charset="0"/>
              </a:rPr>
              <a:t>، آیکن ضربدر در گوشه راست بالای هر برنامه ای را نزنید.</a:t>
            </a:r>
            <a:endParaRPr lang="fr-FR" sz="1200">
              <a:latin typeface="Tahoma" pitchFamily="34" charset="0"/>
              <a:cs typeface="Tahoma" pitchFamily="34" charset="0"/>
            </a:endParaRPr>
          </a:p>
          <a:p>
            <a:pPr eaLnBrk="0" hangingPunct="0"/>
            <a:endParaRPr lang="fr-FR">
              <a:latin typeface="Tahoma" pitchFamily="34" charset="0"/>
              <a:cs typeface="Tahoma" pitchFamily="34" charset="0"/>
            </a:endParaRPr>
          </a:p>
        </p:txBody>
      </p:sp>
      <p:sp>
        <p:nvSpPr>
          <p:cNvPr id="24582" name="Rectangle 11"/>
          <p:cNvSpPr>
            <a:spLocks noChangeArrowheads="1"/>
          </p:cNvSpPr>
          <p:nvPr/>
        </p:nvSpPr>
        <p:spPr bwMode="auto">
          <a:xfrm>
            <a:off x="0" y="211138"/>
            <a:ext cx="184150" cy="492125"/>
          </a:xfrm>
          <a:prstGeom prst="rect">
            <a:avLst/>
          </a:prstGeom>
          <a:noFill/>
          <a:ln w="9525">
            <a:noFill/>
            <a:miter lim="800000"/>
            <a:headEnd/>
            <a:tailEnd/>
          </a:ln>
        </p:spPr>
        <p:txBody>
          <a:bodyPr wrap="none" anchor="ctr">
            <a:spAutoFit/>
          </a:bodyPr>
          <a:lstStyle/>
          <a:p>
            <a:pPr eaLnBrk="0" hangingPunct="0"/>
            <a:r>
              <a:rPr lang="en-US" sz="800">
                <a:latin typeface="Tahoma" pitchFamily="34" charset="0"/>
                <a:cs typeface="Tahoma" pitchFamily="34" charset="0"/>
              </a:rPr>
              <a:t/>
            </a:r>
            <a:br>
              <a:rPr lang="en-US" sz="800">
                <a:latin typeface="Tahoma" pitchFamily="34" charset="0"/>
                <a:cs typeface="Tahoma" pitchFamily="34" charset="0"/>
              </a:rPr>
            </a:br>
            <a:endParaRPr lang="en-US">
              <a:latin typeface="Tahoma" pitchFamily="34" charset="0"/>
              <a:cs typeface="Tahoma" pitchFamily="34" charset="0"/>
            </a:endParaRPr>
          </a:p>
        </p:txBody>
      </p:sp>
      <p:pic>
        <p:nvPicPr>
          <p:cNvPr id="30732" name="Picture 12" descr="sigh ourt"/>
          <p:cNvPicPr>
            <a:picLocks noChangeAspect="1" noChangeArrowheads="1"/>
          </p:cNvPicPr>
          <p:nvPr/>
        </p:nvPicPr>
        <p:blipFill>
          <a:blip r:embed="rId8" cstate="print"/>
          <a:srcRect/>
          <a:stretch>
            <a:fillRect/>
          </a:stretch>
        </p:blipFill>
        <p:spPr bwMode="auto">
          <a:xfrm>
            <a:off x="3276600" y="4797425"/>
            <a:ext cx="3059113" cy="1079500"/>
          </a:xfrm>
          <a:prstGeom prst="rect">
            <a:avLst/>
          </a:prstGeom>
          <a:noFill/>
          <a:ln w="9525">
            <a:noFill/>
            <a:miter lim="800000"/>
            <a:headEnd/>
            <a:tailEnd/>
          </a:ln>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dissolve">
                                      <p:cBhvr>
                                        <p:cTn id="7" dur="500"/>
                                        <p:tgtEl>
                                          <p:spTgt spid="3072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8" presetID="2" presetClass="entr" presetSubtype="8" fill="hold" nodeType="withEffect">
                                  <p:stCondLst>
                                    <p:cond delay="0"/>
                                  </p:stCondLst>
                                  <p:childTnLst>
                                    <p:set>
                                      <p:cBhvr>
                                        <p:cTn id="9" dur="1" fill="hold">
                                          <p:stCondLst>
                                            <p:cond delay="0"/>
                                          </p:stCondLst>
                                        </p:cTn>
                                        <p:tgtEl>
                                          <p:spTgt spid="30727"/>
                                        </p:tgtEl>
                                        <p:attrNameLst>
                                          <p:attrName>style.visibility</p:attrName>
                                        </p:attrNameLst>
                                      </p:cBhvr>
                                      <p:to>
                                        <p:strVal val="visible"/>
                                      </p:to>
                                    </p:set>
                                    <p:anim calcmode="lin" valueType="num">
                                      <p:cBhvr additive="base">
                                        <p:cTn id="10" dur="500" fill="hold"/>
                                        <p:tgtEl>
                                          <p:spTgt spid="30727"/>
                                        </p:tgtEl>
                                        <p:attrNameLst>
                                          <p:attrName>ppt_x</p:attrName>
                                        </p:attrNameLst>
                                      </p:cBhvr>
                                      <p:tavLst>
                                        <p:tav tm="0">
                                          <p:val>
                                            <p:strVal val="0-#ppt_w/2"/>
                                          </p:val>
                                        </p:tav>
                                        <p:tav tm="100000">
                                          <p:val>
                                            <p:strVal val="#ppt_x"/>
                                          </p:val>
                                        </p:tav>
                                      </p:tavLst>
                                    </p:anim>
                                    <p:anim calcmode="lin" valueType="num">
                                      <p:cBhvr additive="base">
                                        <p:cTn id="11" dur="500" fill="hold"/>
                                        <p:tgtEl>
                                          <p:spTgt spid="30727"/>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30726"/>
                                        </p:tgtEl>
                                        <p:attrNameLst>
                                          <p:attrName>style.visibility</p:attrName>
                                        </p:attrNameLst>
                                      </p:cBhvr>
                                      <p:to>
                                        <p:strVal val="visible"/>
                                      </p:to>
                                    </p:set>
                                    <p:anim calcmode="lin" valueType="num">
                                      <p:cBhvr additive="base">
                                        <p:cTn id="14" dur="500" fill="hold"/>
                                        <p:tgtEl>
                                          <p:spTgt spid="30726"/>
                                        </p:tgtEl>
                                        <p:attrNameLst>
                                          <p:attrName>ppt_x</p:attrName>
                                        </p:attrNameLst>
                                      </p:cBhvr>
                                      <p:tavLst>
                                        <p:tav tm="0">
                                          <p:val>
                                            <p:strVal val="1+#ppt_w/2"/>
                                          </p:val>
                                        </p:tav>
                                        <p:tav tm="100000">
                                          <p:val>
                                            <p:strVal val="#ppt_x"/>
                                          </p:val>
                                        </p:tav>
                                      </p:tavLst>
                                    </p:anim>
                                    <p:anim calcmode="lin" valueType="num">
                                      <p:cBhvr additive="base">
                                        <p:cTn id="15" dur="500" fill="hold"/>
                                        <p:tgtEl>
                                          <p:spTgt spid="30726"/>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4000"/>
                                  </p:stCondLst>
                                  <p:childTnLst>
                                    <p:set>
                                      <p:cBhvr>
                                        <p:cTn id="18" dur="1" fill="hold">
                                          <p:stCondLst>
                                            <p:cond delay="0"/>
                                          </p:stCondLst>
                                        </p:cTn>
                                        <p:tgtEl>
                                          <p:spTgt spid="30730"/>
                                        </p:tgtEl>
                                        <p:attrNameLst>
                                          <p:attrName>style.visibility</p:attrName>
                                        </p:attrNameLst>
                                      </p:cBhvr>
                                      <p:to>
                                        <p:strVal val="visible"/>
                                      </p:to>
                                    </p:set>
                                    <p:anim calcmode="lin" valueType="num">
                                      <p:cBhvr additive="base">
                                        <p:cTn id="19" dur="500" fill="hold"/>
                                        <p:tgtEl>
                                          <p:spTgt spid="30730"/>
                                        </p:tgtEl>
                                        <p:attrNameLst>
                                          <p:attrName>ppt_x</p:attrName>
                                        </p:attrNameLst>
                                      </p:cBhvr>
                                      <p:tavLst>
                                        <p:tav tm="0">
                                          <p:val>
                                            <p:strVal val="#ppt_x"/>
                                          </p:val>
                                        </p:tav>
                                        <p:tav tm="100000">
                                          <p:val>
                                            <p:strVal val="#ppt_x"/>
                                          </p:val>
                                        </p:tav>
                                      </p:tavLst>
                                    </p:anim>
                                    <p:anim calcmode="lin" valueType="num">
                                      <p:cBhvr additive="base">
                                        <p:cTn id="20" dur="500" fill="hold"/>
                                        <p:tgtEl>
                                          <p:spTgt spid="307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par>
                                <p:cTn id="21" presetID="2" presetClass="entr" presetSubtype="4" fill="hold" nodeType="withEffect">
                                  <p:stCondLst>
                                    <p:cond delay="4000"/>
                                  </p:stCondLst>
                                  <p:childTnLst>
                                    <p:set>
                                      <p:cBhvr>
                                        <p:cTn id="22" dur="1" fill="hold">
                                          <p:stCondLst>
                                            <p:cond delay="0"/>
                                          </p:stCondLst>
                                        </p:cTn>
                                        <p:tgtEl>
                                          <p:spTgt spid="30732"/>
                                        </p:tgtEl>
                                        <p:attrNameLst>
                                          <p:attrName>style.visibility</p:attrName>
                                        </p:attrNameLst>
                                      </p:cBhvr>
                                      <p:to>
                                        <p:strVal val="visible"/>
                                      </p:to>
                                    </p:set>
                                    <p:anim calcmode="lin" valueType="num">
                                      <p:cBhvr additive="base">
                                        <p:cTn id="23" dur="500" fill="hold"/>
                                        <p:tgtEl>
                                          <p:spTgt spid="30732"/>
                                        </p:tgtEl>
                                        <p:attrNameLst>
                                          <p:attrName>ppt_x</p:attrName>
                                        </p:attrNameLst>
                                      </p:cBhvr>
                                      <p:tavLst>
                                        <p:tav tm="0">
                                          <p:val>
                                            <p:strVal val="#ppt_x"/>
                                          </p:val>
                                        </p:tav>
                                        <p:tav tm="100000">
                                          <p:val>
                                            <p:strVal val="#ppt_x"/>
                                          </p:val>
                                        </p:tav>
                                      </p:tavLst>
                                    </p:anim>
                                    <p:anim calcmode="lin" valueType="num">
                                      <p:cBhvr additive="base">
                                        <p:cTn id="24" dur="500" fill="hold"/>
                                        <p:tgtEl>
                                          <p:spTgt spid="30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cstate="print">
            <a:alphaModFix amt="8000"/>
            <a:lum/>
          </a:blip>
          <a:srcRect/>
          <a:stretch>
            <a:fillRect t="-6000" b="-16000"/>
          </a:stretch>
        </a:blipFill>
        <a:effectLst/>
      </p:bgPr>
    </p:bg>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79512" y="1916832"/>
            <a:ext cx="8388424" cy="694742"/>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lnSpc>
                <a:spcPct val="150000"/>
              </a:lnSpc>
              <a:defRPr/>
            </a:pPr>
            <a:r>
              <a:rPr lang="fa-IR"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4؛ حدالمقدور از رایانه دیگران استفاده نکنید، ممکن است کامیپیوتر دیگران آلوده به نرم افزار </a:t>
            </a:r>
            <a:r>
              <a:rPr lang="fa-IR" sz="1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جاسوسی</a:t>
            </a:r>
            <a:r>
              <a:rPr lang="fa-IR"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en-US"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(Spyware) </a:t>
            </a:r>
            <a:r>
              <a:rPr lang="fa-IR"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باشد و اطلاعات شما را به سرقت برد.</a:t>
            </a:r>
          </a:p>
        </p:txBody>
      </p:sp>
      <p:sp>
        <p:nvSpPr>
          <p:cNvPr id="31748" name="Rectangle 3"/>
          <p:cNvSpPr>
            <a:spLocks noChangeArrowheads="1"/>
          </p:cNvSpPr>
          <p:nvPr/>
        </p:nvSpPr>
        <p:spPr bwMode="auto">
          <a:xfrm>
            <a:off x="2123728" y="3717032"/>
            <a:ext cx="4967213" cy="307777"/>
          </a:xfrm>
          <a:prstGeom prst="rect">
            <a:avLst/>
          </a:prstGeom>
          <a:noFill/>
          <a:ln w="9525">
            <a:noFill/>
            <a:miter lim="800000"/>
            <a:headEnd/>
            <a:tailEnd/>
          </a:ln>
        </p:spPr>
        <p:txBody>
          <a:bodyPr anchor="ctr">
            <a:spAutoFit/>
          </a:bodyPr>
          <a:lstStyle/>
          <a:p>
            <a:pPr algn="r" rtl="1" eaLnBrk="0" hangingPunct="0">
              <a:defRPr/>
            </a:pPr>
            <a:r>
              <a:rPr lang="fa-IR"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رایانه خود را نیز به همین دلیل در اختیار کسی قرار ندهید.</a:t>
            </a:r>
            <a:endParaRPr lang="fa-I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strVal val="#ppt_w*0.70"/>
                                          </p:val>
                                        </p:tav>
                                        <p:tav tm="100000">
                                          <p:val>
                                            <p:strVal val="#ppt_w"/>
                                          </p:val>
                                        </p:tav>
                                      </p:tavLst>
                                    </p:anim>
                                    <p:anim calcmode="lin" valueType="num">
                                      <p:cBhvr>
                                        <p:cTn id="8" dur="500" fill="hold"/>
                                        <p:tgtEl>
                                          <p:spTgt spid="31746"/>
                                        </p:tgtEl>
                                        <p:attrNameLst>
                                          <p:attrName>ppt_h</p:attrName>
                                        </p:attrNameLst>
                                      </p:cBhvr>
                                      <p:tavLst>
                                        <p:tav tm="0">
                                          <p:val>
                                            <p:strVal val="#ppt_h"/>
                                          </p:val>
                                        </p:tav>
                                        <p:tav tm="100000">
                                          <p:val>
                                            <p:strVal val="#ppt_h"/>
                                          </p:val>
                                        </p:tav>
                                      </p:tavLst>
                                    </p:anim>
                                    <p:animEffect transition="in" filter="fade">
                                      <p:cBhvr>
                                        <p:cTn id="9" dur="500"/>
                                        <p:tgtEl>
                                          <p:spTgt spid="31746"/>
                                        </p:tgtEl>
                                      </p:cBhvr>
                                    </p:animEffec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10" fill="hold">
                            <p:stCondLst>
                              <p:cond delay="1500"/>
                            </p:stCondLst>
                            <p:childTnLst>
                              <p:par>
                                <p:cTn id="11" presetID="2" presetClass="entr" presetSubtype="4" fill="hold" nodeType="afterEffect">
                                  <p:stCondLst>
                                    <p:cond delay="600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99592" y="692696"/>
            <a:ext cx="7416824" cy="23083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eaLnBrk="0" hangingPunct="0">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5؛ قبل از ترک "رایانه ی که از مرورگر آن استفاده کرده اید"، اطلاعات ذخیره شده روی آن از جمله</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History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Temporary Internet files</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کوکی ها، کش مرورگر و رمزهای عبور را پاک کنید. </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a:p>
            <a:pPr algn="just" rtl="1" eaLnBrk="0" hangingPunct="0">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به عنوان نمونه در</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Google chrome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می توانید با کلیک روی علامت آچار در گوشه سمت راست مرورگر، گزینه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Options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را انتخاب و سپس روی گزینه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Under the Hood</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کلیک کنید. </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a:p>
            <a:pPr algn="just" rtl="1" eaLnBrk="0" hangingPunct="0">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حال</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Clear browsing data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را انتخاب و پس از تیک زدن همه گزینه ها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Clear browsing data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را بزنید.</a:t>
            </a:r>
          </a:p>
        </p:txBody>
      </p:sp>
      <p:pic>
        <p:nvPicPr>
          <p:cNvPr id="3" name="Picture 5" descr="cleaner"/>
          <p:cNvPicPr>
            <a:picLocks noChangeAspect="1" noChangeArrowheads="1"/>
          </p:cNvPicPr>
          <p:nvPr/>
        </p:nvPicPr>
        <p:blipFill>
          <a:blip r:embed="rId5" cstate="print"/>
          <a:srcRect/>
          <a:stretch>
            <a:fillRect/>
          </a:stretch>
        </p:blipFill>
        <p:spPr bwMode="auto">
          <a:xfrm>
            <a:off x="3275856" y="3068960"/>
            <a:ext cx="2520280" cy="3213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267744" y="3068960"/>
            <a:ext cx="6292304" cy="492443"/>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defRPr/>
            </a:pP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r" rtl="1" eaLnBrk="0" hangingPunct="0">
              <a:defRPr/>
            </a:pP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7</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از کافی نت ها و رایانه های عمومی نا امن استفاده نکنید.</a:t>
            </a:r>
          </a:p>
        </p:txBody>
      </p:sp>
      <p:pic>
        <p:nvPicPr>
          <p:cNvPr id="22531" name="Picture 2" descr="kafi net2"/>
          <p:cNvPicPr>
            <a:picLocks noChangeAspect="1" noChangeArrowheads="1"/>
          </p:cNvPicPr>
          <p:nvPr/>
        </p:nvPicPr>
        <p:blipFill>
          <a:blip r:embed="rId7" cstate="print"/>
          <a:srcRect t="11452"/>
          <a:stretch>
            <a:fillRect/>
          </a:stretch>
        </p:blipFill>
        <p:spPr bwMode="auto">
          <a:xfrm>
            <a:off x="3276600" y="4724400"/>
            <a:ext cx="2465388" cy="1368425"/>
          </a:xfrm>
          <a:prstGeom prst="rect">
            <a:avLst/>
          </a:prstGeom>
          <a:noFill/>
          <a:ln w="9525">
            <a:noFill/>
            <a:miter lim="800000"/>
            <a:headEnd/>
            <a:tailEnd/>
          </a:ln>
        </p:spPr>
      </p:pic>
      <p:sp>
        <p:nvSpPr>
          <p:cNvPr id="22532" name="Rectangle 3"/>
          <p:cNvSpPr>
            <a:spLocks noChangeArrowheads="1"/>
          </p:cNvSpPr>
          <p:nvPr/>
        </p:nvSpPr>
        <p:spPr bwMode="auto">
          <a:xfrm>
            <a:off x="611188" y="3860800"/>
            <a:ext cx="7991475" cy="608013"/>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از کافی نت ها یا مراکز عمومی که امکان ریست کردن، پاک کردن هیستوری، خالی کردن آشغالی و . . . را بسته اند، استفاده نکنید. این کافی نت ها نا امن هستند.</a:t>
            </a:r>
            <a:endParaRPr lang="fa-IR" sz="3600">
              <a:latin typeface="Tahoma" pitchFamily="34" charset="0"/>
              <a:cs typeface="Tahoma" pitchFamily="34" charset="0"/>
            </a:endParaRPr>
          </a:p>
        </p:txBody>
      </p:sp>
      <p:sp>
        <p:nvSpPr>
          <p:cNvPr id="5" name="Rectangle 6"/>
          <p:cNvSpPr>
            <a:spLocks noChangeArrowheads="1"/>
          </p:cNvSpPr>
          <p:nvPr/>
        </p:nvSpPr>
        <p:spPr bwMode="auto">
          <a:xfrm>
            <a:off x="323528" y="1052736"/>
            <a:ext cx="8274640" cy="608693"/>
          </a:xfrm>
          <a:prstGeom prst="rect">
            <a:avLst/>
          </a:prstGeom>
          <a:noFill/>
          <a:ln w="9525">
            <a:noFill/>
            <a:miter lim="800000"/>
            <a:headEnd/>
            <a:tailEnd/>
          </a:ln>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6؛ بعد از اتمام کار با رایانه، فایلهایی را که با آنها کار کردید،</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Delete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کنید. سپس آشغالی خود (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Recycle Bin</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 را نیز خالی کنید.</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pic>
        <p:nvPicPr>
          <p:cNvPr id="7" name="Picture 6" descr="1224138810344_Recycle_Bin_t.png"/>
          <p:cNvPicPr>
            <a:picLocks noChangeAspect="1"/>
          </p:cNvPicPr>
          <p:nvPr/>
        </p:nvPicPr>
        <p:blipFill>
          <a:blip r:embed="rId8" cstate="print"/>
          <a:srcRect t="17516"/>
          <a:stretch>
            <a:fillRect/>
          </a:stretch>
        </p:blipFill>
        <p:spPr>
          <a:xfrm>
            <a:off x="3635896" y="1556792"/>
            <a:ext cx="1914603" cy="1579240"/>
          </a:xfrm>
          <a:prstGeom prst="rect">
            <a:avLst/>
          </a:prstGeom>
          <a:ln>
            <a:noFill/>
          </a:ln>
          <a:effectLst>
            <a:softEdge rad="11250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500"/>
                            </p:stCondLst>
                            <p:childTnLst>
                              <p:par>
                                <p:cTn id="16" presetID="26" presetClass="entr" presetSubtype="0" fill="hold" nodeType="afterEffect">
                                  <p:stCondLst>
                                    <p:cond delay="5000"/>
                                  </p:stCondLst>
                                  <p:iterate type="wd">
                                    <p:tmPct val="10000"/>
                                  </p:iterate>
                                  <p:childTnLst>
                                    <p:set>
                                      <p:cBhvr>
                                        <p:cTn id="17" dur="1" fill="hold">
                                          <p:stCondLst>
                                            <p:cond delay="0"/>
                                          </p:stCondLst>
                                        </p:cTn>
                                        <p:tgtEl>
                                          <p:spTgt spid="22530"/>
                                        </p:tgtEl>
                                        <p:attrNameLst>
                                          <p:attrName>style.visibility</p:attrName>
                                        </p:attrNameLst>
                                      </p:cBhvr>
                                      <p:to>
                                        <p:strVal val="visible"/>
                                      </p:to>
                                    </p:set>
                                    <p:animEffect transition="in" filter="wipe(down)">
                                      <p:cBhvr>
                                        <p:cTn id="18" dur="290">
                                          <p:stCondLst>
                                            <p:cond delay="0"/>
                                          </p:stCondLst>
                                        </p:cTn>
                                        <p:tgtEl>
                                          <p:spTgt spid="22530"/>
                                        </p:tgtEl>
                                      </p:cBhvr>
                                    </p:animEffect>
                                    <p:anim calcmode="lin" valueType="num">
                                      <p:cBhvr>
                                        <p:cTn id="19" dur="911"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22530"/>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22530"/>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22530"/>
                                        </p:tgtEl>
                                        <p:attrNameLst>
                                          <p:attrName>ppt_y</p:attrName>
                                        </p:attrNameLst>
                                      </p:cBhvr>
                                      <p:tavLst>
                                        <p:tav tm="0" fmla="#ppt_y-sin(pi*$)/81">
                                          <p:val>
                                            <p:fltVal val="0"/>
                                          </p:val>
                                        </p:tav>
                                        <p:tav tm="100000">
                                          <p:val>
                                            <p:fltVal val="1"/>
                                          </p:val>
                                        </p:tav>
                                      </p:tavLst>
                                    </p:anim>
                                    <p:animScale>
                                      <p:cBhvr>
                                        <p:cTn id="24" dur="13">
                                          <p:stCondLst>
                                            <p:cond delay="325"/>
                                          </p:stCondLst>
                                        </p:cTn>
                                        <p:tgtEl>
                                          <p:spTgt spid="22530"/>
                                        </p:tgtEl>
                                      </p:cBhvr>
                                      <p:to x="100000" y="60000"/>
                                    </p:animScale>
                                    <p:animScale>
                                      <p:cBhvr>
                                        <p:cTn id="25" dur="83" decel="50000">
                                          <p:stCondLst>
                                            <p:cond delay="338"/>
                                          </p:stCondLst>
                                        </p:cTn>
                                        <p:tgtEl>
                                          <p:spTgt spid="22530"/>
                                        </p:tgtEl>
                                      </p:cBhvr>
                                      <p:to x="100000" y="100000"/>
                                    </p:animScale>
                                    <p:animScale>
                                      <p:cBhvr>
                                        <p:cTn id="26" dur="13">
                                          <p:stCondLst>
                                            <p:cond delay="656"/>
                                          </p:stCondLst>
                                        </p:cTn>
                                        <p:tgtEl>
                                          <p:spTgt spid="22530"/>
                                        </p:tgtEl>
                                      </p:cBhvr>
                                      <p:to x="100000" y="80000"/>
                                    </p:animScale>
                                    <p:animScale>
                                      <p:cBhvr>
                                        <p:cTn id="27" dur="83" decel="50000">
                                          <p:stCondLst>
                                            <p:cond delay="669"/>
                                          </p:stCondLst>
                                        </p:cTn>
                                        <p:tgtEl>
                                          <p:spTgt spid="22530"/>
                                        </p:tgtEl>
                                      </p:cBhvr>
                                      <p:to x="100000" y="100000"/>
                                    </p:animScale>
                                    <p:animScale>
                                      <p:cBhvr>
                                        <p:cTn id="28" dur="13">
                                          <p:stCondLst>
                                            <p:cond delay="821"/>
                                          </p:stCondLst>
                                        </p:cTn>
                                        <p:tgtEl>
                                          <p:spTgt spid="22530"/>
                                        </p:tgtEl>
                                      </p:cBhvr>
                                      <p:to x="100000" y="90000"/>
                                    </p:animScale>
                                    <p:animScale>
                                      <p:cBhvr>
                                        <p:cTn id="29" dur="83" decel="50000">
                                          <p:stCondLst>
                                            <p:cond delay="834"/>
                                          </p:stCondLst>
                                        </p:cTn>
                                        <p:tgtEl>
                                          <p:spTgt spid="22530"/>
                                        </p:tgtEl>
                                      </p:cBhvr>
                                      <p:to x="100000" y="100000"/>
                                    </p:animScale>
                                    <p:animScale>
                                      <p:cBhvr>
                                        <p:cTn id="30" dur="13">
                                          <p:stCondLst>
                                            <p:cond delay="904"/>
                                          </p:stCondLst>
                                        </p:cTn>
                                        <p:tgtEl>
                                          <p:spTgt spid="22530"/>
                                        </p:tgtEl>
                                      </p:cBhvr>
                                      <p:to x="100000" y="95000"/>
                                    </p:animScale>
                                    <p:animScale>
                                      <p:cBhvr>
                                        <p:cTn id="31" dur="83" decel="50000">
                                          <p:stCondLst>
                                            <p:cond delay="917"/>
                                          </p:stCondLst>
                                        </p:cTn>
                                        <p:tgtEl>
                                          <p:spTgt spid="22530"/>
                                        </p:tgtEl>
                                      </p:cBhvr>
                                      <p:to x="100000" y="100000"/>
                                    </p:animScale>
                                  </p:childTnLst>
                                </p:cTn>
                              </p:par>
                            </p:childTnLst>
                          </p:cTn>
                        </p:par>
                        <p:par>
                          <p:cTn id="32" fill="hold">
                            <p:stCondLst>
                              <p:cond delay="8900"/>
                            </p:stCondLst>
                            <p:childTnLst>
                              <p:par>
                                <p:cTn id="33" presetID="34" presetClass="entr" presetSubtype="0" fill="hold" grpId="0" nodeType="afterEffect">
                                  <p:stCondLst>
                                    <p:cond delay="3500"/>
                                  </p:stCondLst>
                                  <p:childTnLst>
                                    <p:set>
                                      <p:cBhvr>
                                        <p:cTn id="34" dur="1" fill="hold">
                                          <p:stCondLst>
                                            <p:cond delay="0"/>
                                          </p:stCondLst>
                                        </p:cTn>
                                        <p:tgtEl>
                                          <p:spTgt spid="22532"/>
                                        </p:tgtEl>
                                        <p:attrNameLst>
                                          <p:attrName>style.visibility</p:attrName>
                                        </p:attrNameLst>
                                      </p:cBhvr>
                                      <p:to>
                                        <p:strVal val="visible"/>
                                      </p:to>
                                    </p:set>
                                    <p:anim from="(-#ppt_w/2)" to="(#ppt_x)" calcmode="lin" valueType="num">
                                      <p:cBhvr>
                                        <p:cTn id="35" dur="600" fill="hold">
                                          <p:stCondLst>
                                            <p:cond delay="0"/>
                                          </p:stCondLst>
                                        </p:cTn>
                                        <p:tgtEl>
                                          <p:spTgt spid="22532"/>
                                        </p:tgtEl>
                                        <p:attrNameLst>
                                          <p:attrName>ppt_x</p:attrName>
                                        </p:attrNameLst>
                                      </p:cBhvr>
                                    </p:anim>
                                    <p:anim from="0" to="-1.0" calcmode="lin" valueType="num">
                                      <p:cBhvr>
                                        <p:cTn id="36" dur="200" decel="50000" autoRev="1" fill="hold">
                                          <p:stCondLst>
                                            <p:cond delay="600"/>
                                          </p:stCondLst>
                                        </p:cTn>
                                        <p:tgtEl>
                                          <p:spTgt spid="22532"/>
                                        </p:tgtEl>
                                        <p:attrNameLst>
                                          <p:attrName>xshear</p:attrName>
                                        </p:attrNameLst>
                                      </p:cBhvr>
                                    </p:anim>
                                    <p:animScale>
                                      <p:cBhvr>
                                        <p:cTn id="37" dur="200" decel="100000" autoRev="1" fill="hold">
                                          <p:stCondLst>
                                            <p:cond delay="600"/>
                                          </p:stCondLst>
                                        </p:cTn>
                                        <p:tgtEl>
                                          <p:spTgt spid="22532"/>
                                        </p:tgtEl>
                                      </p:cBhvr>
                                      <p:from x="100000" y="100000"/>
                                      <p:to x="80000" y="100000"/>
                                    </p:animScale>
                                    <p:anim by="(#ppt_h/3+#ppt_w*0.1)" calcmode="lin" valueType="num">
                                      <p:cBhvr additive="sum">
                                        <p:cTn id="38" dur="200" decel="100000" autoRev="1" fill="hold">
                                          <p:stCondLst>
                                            <p:cond delay="600"/>
                                          </p:stCondLst>
                                        </p:cTn>
                                        <p:tgtEl>
                                          <p:spTgt spid="22532"/>
                                        </p:tgtEl>
                                        <p:attrNameLst>
                                          <p:attrName>ppt_x</p:attrName>
                                        </p:attrNameLst>
                                      </p:cBhvr>
                                    </p:anim>
                                  </p:childTnLst>
                                  <p:subTnLst>
                                    <p:audio>
                                      <p:cMediaNode>
                                        <p:cTn display="0" masterRel="sameClick">
                                          <p:stCondLst>
                                            <p:cond evt="begin" delay="0">
                                              <p:tn val="33"/>
                                            </p:cond>
                                          </p:stCondLst>
                                          <p:endCondLst>
                                            <p:cond evt="onStopAudio" delay="0">
                                              <p:tgtEl>
                                                <p:sldTgt/>
                                              </p:tgtEl>
                                            </p:cond>
                                          </p:endCondLst>
                                        </p:cTn>
                                        <p:tgtEl>
                                          <p:sndTgt r:embed="rId5" name="breeze.wav"/>
                                        </p:tgtEl>
                                      </p:cMediaNode>
                                    </p:audio>
                                  </p:subTnLst>
                                </p:cTn>
                              </p:par>
                              <p:par>
                                <p:cTn id="39" presetID="26" presetClass="entr" presetSubtype="0" fill="hold" nodeType="withEffect">
                                  <p:stCondLst>
                                    <p:cond delay="0"/>
                                  </p:stCondLst>
                                  <p:childTnLst>
                                    <p:set>
                                      <p:cBhvr>
                                        <p:cTn id="40" dur="1" fill="hold">
                                          <p:stCondLst>
                                            <p:cond delay="0"/>
                                          </p:stCondLst>
                                        </p:cTn>
                                        <p:tgtEl>
                                          <p:spTgt spid="22531"/>
                                        </p:tgtEl>
                                        <p:attrNameLst>
                                          <p:attrName>style.visibility</p:attrName>
                                        </p:attrNameLst>
                                      </p:cBhvr>
                                      <p:to>
                                        <p:strVal val="visible"/>
                                      </p:to>
                                    </p:set>
                                    <p:animEffect transition="in" filter="wipe(down)">
                                      <p:cBhvr>
                                        <p:cTn id="41" dur="580">
                                          <p:stCondLst>
                                            <p:cond delay="0"/>
                                          </p:stCondLst>
                                        </p:cTn>
                                        <p:tgtEl>
                                          <p:spTgt spid="22531"/>
                                        </p:tgtEl>
                                      </p:cBhvr>
                                    </p:animEffect>
                                    <p:anim calcmode="lin" valueType="num">
                                      <p:cBhvr>
                                        <p:cTn id="42" dur="1822" tmFilter="0,0; 0.14,0.36; 0.43,0.73; 0.71,0.91; 1.0,1.0">
                                          <p:stCondLst>
                                            <p:cond delay="0"/>
                                          </p:stCondLst>
                                        </p:cTn>
                                        <p:tgtEl>
                                          <p:spTgt spid="225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25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25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25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2531"/>
                                        </p:tgtEl>
                                        <p:attrNameLst>
                                          <p:attrName>ppt_y</p:attrName>
                                        </p:attrNameLst>
                                      </p:cBhvr>
                                      <p:tavLst>
                                        <p:tav tm="0" fmla="#ppt_y-sin(pi*$)/81">
                                          <p:val>
                                            <p:fltVal val="0"/>
                                          </p:val>
                                        </p:tav>
                                        <p:tav tm="100000">
                                          <p:val>
                                            <p:fltVal val="1"/>
                                          </p:val>
                                        </p:tav>
                                      </p:tavLst>
                                    </p:anim>
                                    <p:animScale>
                                      <p:cBhvr>
                                        <p:cTn id="47" dur="26">
                                          <p:stCondLst>
                                            <p:cond delay="650"/>
                                          </p:stCondLst>
                                        </p:cTn>
                                        <p:tgtEl>
                                          <p:spTgt spid="22531"/>
                                        </p:tgtEl>
                                      </p:cBhvr>
                                      <p:to x="100000" y="60000"/>
                                    </p:animScale>
                                    <p:animScale>
                                      <p:cBhvr>
                                        <p:cTn id="48" dur="166" decel="50000">
                                          <p:stCondLst>
                                            <p:cond delay="676"/>
                                          </p:stCondLst>
                                        </p:cTn>
                                        <p:tgtEl>
                                          <p:spTgt spid="22531"/>
                                        </p:tgtEl>
                                      </p:cBhvr>
                                      <p:to x="100000" y="100000"/>
                                    </p:animScale>
                                    <p:animScale>
                                      <p:cBhvr>
                                        <p:cTn id="49" dur="26">
                                          <p:stCondLst>
                                            <p:cond delay="1312"/>
                                          </p:stCondLst>
                                        </p:cTn>
                                        <p:tgtEl>
                                          <p:spTgt spid="22531"/>
                                        </p:tgtEl>
                                      </p:cBhvr>
                                      <p:to x="100000" y="80000"/>
                                    </p:animScale>
                                    <p:animScale>
                                      <p:cBhvr>
                                        <p:cTn id="50" dur="166" decel="50000">
                                          <p:stCondLst>
                                            <p:cond delay="1338"/>
                                          </p:stCondLst>
                                        </p:cTn>
                                        <p:tgtEl>
                                          <p:spTgt spid="22531"/>
                                        </p:tgtEl>
                                      </p:cBhvr>
                                      <p:to x="100000" y="100000"/>
                                    </p:animScale>
                                    <p:animScale>
                                      <p:cBhvr>
                                        <p:cTn id="51" dur="26">
                                          <p:stCondLst>
                                            <p:cond delay="1642"/>
                                          </p:stCondLst>
                                        </p:cTn>
                                        <p:tgtEl>
                                          <p:spTgt spid="22531"/>
                                        </p:tgtEl>
                                      </p:cBhvr>
                                      <p:to x="100000" y="90000"/>
                                    </p:animScale>
                                    <p:animScale>
                                      <p:cBhvr>
                                        <p:cTn id="52" dur="166" decel="50000">
                                          <p:stCondLst>
                                            <p:cond delay="1668"/>
                                          </p:stCondLst>
                                        </p:cTn>
                                        <p:tgtEl>
                                          <p:spTgt spid="22531"/>
                                        </p:tgtEl>
                                      </p:cBhvr>
                                      <p:to x="100000" y="100000"/>
                                    </p:animScale>
                                    <p:animScale>
                                      <p:cBhvr>
                                        <p:cTn id="53" dur="26">
                                          <p:stCondLst>
                                            <p:cond delay="1808"/>
                                          </p:stCondLst>
                                        </p:cTn>
                                        <p:tgtEl>
                                          <p:spTgt spid="22531"/>
                                        </p:tgtEl>
                                      </p:cBhvr>
                                      <p:to x="100000" y="95000"/>
                                    </p:animScale>
                                    <p:animScale>
                                      <p:cBhvr>
                                        <p:cTn id="54" dur="166" decel="50000">
                                          <p:stCondLst>
                                            <p:cond delay="1834"/>
                                          </p:stCondLst>
                                        </p:cTn>
                                        <p:tgtEl>
                                          <p:spTgt spid="22531"/>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6"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689917" y="1142613"/>
            <a:ext cx="3696846" cy="276999"/>
          </a:xfrm>
          <a:prstGeom prst="rect">
            <a:avLst/>
          </a:prstGeom>
          <a:noFill/>
          <a:ln w="9525">
            <a:noFill/>
            <a:miter lim="800000"/>
            <a:headEnd/>
            <a:tailEnd/>
          </a:ln>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0" hangingPunct="0">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8؛ با کیبورد مجازی رمز عبور حود را وارد کنید. </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p:txBody>
      </p:sp>
      <p:sp>
        <p:nvSpPr>
          <p:cNvPr id="23555" name="Rectangle 2"/>
          <p:cNvSpPr>
            <a:spLocks noChangeArrowheads="1"/>
          </p:cNvSpPr>
          <p:nvPr/>
        </p:nvSpPr>
        <p:spPr bwMode="auto">
          <a:xfrm>
            <a:off x="971550" y="1936750"/>
            <a:ext cx="7524750" cy="608013"/>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با فشار دادن همزمان کلید ویندوز و </a:t>
            </a:r>
            <a:r>
              <a:rPr lang="en-US" sz="1200">
                <a:latin typeface="Tahoma" pitchFamily="34" charset="0"/>
                <a:cs typeface="Tahoma" pitchFamily="34" charset="0"/>
              </a:rPr>
              <a:t>U</a:t>
            </a:r>
            <a:r>
              <a:rPr lang="fa-IR" sz="1200">
                <a:latin typeface="Tahoma" pitchFamily="34" charset="0"/>
                <a:cs typeface="Tahoma" pitchFamily="34" charset="0"/>
              </a:rPr>
              <a:t>، کیبورد مجازی ظاهر می شود، حال با موس روی دکمه های کیبورد مجازی کلیک و رمز عبور خود را در محل مورد نظر وارد کنید. </a:t>
            </a:r>
            <a:endParaRPr lang="fa-IR" sz="3600">
              <a:latin typeface="Tahoma" pitchFamily="34" charset="0"/>
              <a:cs typeface="Tahoma" pitchFamily="34" charset="0"/>
            </a:endParaRPr>
          </a:p>
        </p:txBody>
      </p:sp>
      <p:pic>
        <p:nvPicPr>
          <p:cNvPr id="23556" name="Picture 5" descr="uu"/>
          <p:cNvPicPr>
            <a:picLocks noChangeAspect="1" noChangeArrowheads="1"/>
          </p:cNvPicPr>
          <p:nvPr/>
        </p:nvPicPr>
        <p:blipFill>
          <a:blip r:embed="rId9" cstate="print"/>
          <a:srcRect/>
          <a:stretch>
            <a:fillRect/>
          </a:stretch>
        </p:blipFill>
        <p:spPr bwMode="auto">
          <a:xfrm>
            <a:off x="4067175" y="2584450"/>
            <a:ext cx="554038" cy="476250"/>
          </a:xfrm>
          <a:prstGeom prst="rect">
            <a:avLst/>
          </a:prstGeom>
          <a:noFill/>
          <a:ln w="9525">
            <a:noFill/>
            <a:miter lim="800000"/>
            <a:headEnd/>
            <a:tailEnd/>
          </a:ln>
        </p:spPr>
      </p:pic>
      <p:pic>
        <p:nvPicPr>
          <p:cNvPr id="23557" name="Picture 4" descr="window"/>
          <p:cNvPicPr>
            <a:picLocks noChangeAspect="1" noChangeArrowheads="1"/>
          </p:cNvPicPr>
          <p:nvPr/>
        </p:nvPicPr>
        <p:blipFill>
          <a:blip r:embed="rId10" cstate="print"/>
          <a:srcRect/>
          <a:stretch>
            <a:fillRect/>
          </a:stretch>
        </p:blipFill>
        <p:spPr bwMode="auto">
          <a:xfrm>
            <a:off x="4787900" y="2565400"/>
            <a:ext cx="554038" cy="485775"/>
          </a:xfrm>
          <a:prstGeom prst="rect">
            <a:avLst/>
          </a:prstGeom>
          <a:noFill/>
          <a:ln w="9525">
            <a:noFill/>
            <a:miter lim="800000"/>
            <a:headEnd/>
            <a:tailEnd/>
          </a:ln>
        </p:spPr>
      </p:pic>
      <p:pic>
        <p:nvPicPr>
          <p:cNvPr id="23558" name="Picture 3" descr="کیبورد مجازی"/>
          <p:cNvPicPr>
            <a:picLocks noChangeAspect="1" noChangeArrowheads="1"/>
          </p:cNvPicPr>
          <p:nvPr/>
        </p:nvPicPr>
        <p:blipFill>
          <a:blip r:embed="rId11" cstate="print"/>
          <a:srcRect/>
          <a:stretch>
            <a:fillRect/>
          </a:stretch>
        </p:blipFill>
        <p:spPr bwMode="auto">
          <a:xfrm>
            <a:off x="2843213" y="3068638"/>
            <a:ext cx="3889375" cy="1125537"/>
          </a:xfrm>
          <a:prstGeom prst="rect">
            <a:avLst/>
          </a:prstGeom>
          <a:noFill/>
          <a:ln w="9525">
            <a:noFill/>
            <a:miter lim="800000"/>
            <a:headEnd/>
            <a:tailEnd/>
          </a:ln>
        </p:spPr>
      </p:pic>
      <p:sp>
        <p:nvSpPr>
          <p:cNvPr id="2867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28680" name="Rectangle 7"/>
          <p:cNvSpPr>
            <a:spLocks noChangeArrowheads="1"/>
          </p:cNvSpPr>
          <p:nvPr/>
        </p:nvSpPr>
        <p:spPr bwMode="auto">
          <a:xfrm>
            <a:off x="0" y="809625"/>
            <a:ext cx="9144000" cy="0"/>
          </a:xfrm>
          <a:prstGeom prst="rect">
            <a:avLst/>
          </a:prstGeom>
          <a:noFill/>
          <a:ln w="9525">
            <a:noFill/>
            <a:miter lim="800000"/>
            <a:headEnd/>
            <a:tailEnd/>
          </a:ln>
        </p:spPr>
        <p:txBody>
          <a:bodyPr wrap="none" anchor="ctr">
            <a:spAutoFit/>
          </a:bodyPr>
          <a:lstStyle/>
          <a:p>
            <a:pPr algn="ctr" rtl="1" eaLnBrk="0" hangingPunct="0"/>
            <a:r>
              <a:rPr lang="fa-IR" sz="800">
                <a:latin typeface="Tahoma" pitchFamily="34" charset="0"/>
                <a:cs typeface="Times New Roman" pitchFamily="18" charset="0"/>
              </a:rPr>
              <a:t>  </a:t>
            </a:r>
            <a:endParaRPr lang="fa-IR"/>
          </a:p>
        </p:txBody>
      </p:sp>
      <p:sp>
        <p:nvSpPr>
          <p:cNvPr id="28681" name="Rectangle 8"/>
          <p:cNvSpPr>
            <a:spLocks noChangeArrowheads="1"/>
          </p:cNvSpPr>
          <p:nvPr/>
        </p:nvSpPr>
        <p:spPr bwMode="auto">
          <a:xfrm>
            <a:off x="0" y="115252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8682" name="Rectangle 9"/>
          <p:cNvSpPr>
            <a:spLocks noChangeArrowheads="1"/>
          </p:cNvSpPr>
          <p:nvPr/>
        </p:nvSpPr>
        <p:spPr bwMode="auto">
          <a:xfrm>
            <a:off x="0" y="180022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3563" name="Rectangle 10"/>
          <p:cNvSpPr>
            <a:spLocks noChangeArrowheads="1"/>
          </p:cNvSpPr>
          <p:nvPr/>
        </p:nvSpPr>
        <p:spPr bwMode="auto">
          <a:xfrm>
            <a:off x="250825" y="4629150"/>
            <a:ext cx="8351838" cy="368300"/>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ممکن است نرم افزارهای جاسوسی یا </a:t>
            </a:r>
            <a:r>
              <a:rPr lang="en-US" sz="1200">
                <a:latin typeface="Tahoma" pitchFamily="34" charset="0"/>
                <a:cs typeface="Tahoma" pitchFamily="34" charset="0"/>
              </a:rPr>
              <a:t>Spyware</a:t>
            </a:r>
            <a:r>
              <a:rPr lang="fa-IR" sz="1200">
                <a:latin typeface="Tahoma" pitchFamily="34" charset="0"/>
                <a:cs typeface="Tahoma" pitchFamily="34" charset="0"/>
              </a:rPr>
              <a:t> ها در کمین نشسته تا با زدن کلیدهای کیبورد، رمز عبور شما را بدست آورند.</a:t>
            </a:r>
          </a:p>
        </p:txBody>
      </p:sp>
      <p:pic>
        <p:nvPicPr>
          <p:cNvPr id="12" name="Picture 11" descr="big-tick.jpg"/>
          <p:cNvPicPr>
            <a:picLocks noChangeAspect="1"/>
          </p:cNvPicPr>
          <p:nvPr>
            <p:custDataLst>
              <p:tags r:id="rId2"/>
            </p:custDataLst>
          </p:nvPr>
        </p:nvPicPr>
        <p:blipFill>
          <a:blip r:embed="rId12" cstate="print"/>
          <a:srcRect/>
          <a:stretch>
            <a:fillRect/>
          </a:stretch>
        </p:blipFill>
        <p:spPr bwMode="auto">
          <a:xfrm>
            <a:off x="8028384" y="5157192"/>
            <a:ext cx="432048" cy="418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Rectangle 12"/>
          <p:cNvSpPr/>
          <p:nvPr/>
        </p:nvSpPr>
        <p:spPr>
          <a:xfrm>
            <a:off x="827584" y="5301208"/>
            <a:ext cx="7092280" cy="371577"/>
          </a:xfrm>
          <a:prstGeom prst="rect">
            <a:avLst/>
          </a:prstGeom>
        </p:spPr>
        <p:txBody>
          <a:bodyPr>
            <a:prstTxWarp prst="textChevronInverted">
              <a:avLst/>
            </a:prstTxWarp>
            <a:spAutoFit/>
          </a:bodyPr>
          <a:lstStyle/>
          <a:p>
            <a:pPr algn="ctr" rtl="1" eaLnBrk="0" hangingPunct="0">
              <a:lnSpc>
                <a:spcPct val="150000"/>
              </a:lnSpc>
              <a:defRPr/>
            </a:pPr>
            <a:r>
              <a:rPr lang="fa-IR"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رعایت این 8 نکته روی هر رایانه ای، امنیت شما را افزایش می دهد.</a:t>
            </a:r>
            <a:endParaRPr lang="fr-FR"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set>
                                      <p:cBhvr>
                                        <p:cTn id="7" dur="228" fill="hold">
                                          <p:stCondLst>
                                            <p:cond delay="0"/>
                                          </p:stCondLst>
                                        </p:cTn>
                                        <p:tgtEl>
                                          <p:spTgt spid="23554"/>
                                        </p:tgtEl>
                                        <p:attrNameLst>
                                          <p:attrName>style.rotation</p:attrName>
                                        </p:attrNameLst>
                                      </p:cBhvr>
                                      <p:to>
                                        <p:strVal val="-45.0"/>
                                      </p:to>
                                    </p:set>
                                    <p:anim calcmode="lin" valueType="num">
                                      <p:cBhvr>
                                        <p:cTn id="8" dur="228" fill="hold">
                                          <p:stCondLst>
                                            <p:cond delay="228"/>
                                          </p:stCondLst>
                                        </p:cTn>
                                        <p:tgtEl>
                                          <p:spTgt spid="2355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355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355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3554"/>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par>
                          <p:cTn id="12" fill="hold">
                            <p:stCondLst>
                              <p:cond delay="500"/>
                            </p:stCondLst>
                            <p:childTnLst>
                              <p:par>
                                <p:cTn id="13" presetID="15" presetClass="entr" presetSubtype="0" fill="hold" grpId="0" nodeType="afterEffect">
                                  <p:stCondLst>
                                    <p:cond delay="3500"/>
                                  </p:stCondLst>
                                  <p:childTnLst>
                                    <p:set>
                                      <p:cBhvr>
                                        <p:cTn id="14" dur="1" fill="hold">
                                          <p:stCondLst>
                                            <p:cond delay="0"/>
                                          </p:stCondLst>
                                        </p:cTn>
                                        <p:tgtEl>
                                          <p:spTgt spid="23555"/>
                                        </p:tgtEl>
                                        <p:attrNameLst>
                                          <p:attrName>style.visibility</p:attrName>
                                        </p:attrNameLst>
                                      </p:cBhvr>
                                      <p:to>
                                        <p:strVal val="visible"/>
                                      </p:to>
                                    </p:set>
                                    <p:anim calcmode="lin" valueType="num">
                                      <p:cBhvr>
                                        <p:cTn id="15" dur="1000" fill="hold"/>
                                        <p:tgtEl>
                                          <p:spTgt spid="23555"/>
                                        </p:tgtEl>
                                        <p:attrNameLst>
                                          <p:attrName>ppt_w</p:attrName>
                                        </p:attrNameLst>
                                      </p:cBhvr>
                                      <p:tavLst>
                                        <p:tav tm="0">
                                          <p:val>
                                            <p:fltVal val="0"/>
                                          </p:val>
                                        </p:tav>
                                        <p:tav tm="100000">
                                          <p:val>
                                            <p:strVal val="#ppt_w"/>
                                          </p:val>
                                        </p:tav>
                                      </p:tavLst>
                                    </p:anim>
                                    <p:anim calcmode="lin" valueType="num">
                                      <p:cBhvr>
                                        <p:cTn id="16" dur="1000" fill="hold"/>
                                        <p:tgtEl>
                                          <p:spTgt spid="23555"/>
                                        </p:tgtEl>
                                        <p:attrNameLst>
                                          <p:attrName>ppt_h</p:attrName>
                                        </p:attrNameLst>
                                      </p:cBhvr>
                                      <p:tavLst>
                                        <p:tav tm="0">
                                          <p:val>
                                            <p:fltVal val="0"/>
                                          </p:val>
                                        </p:tav>
                                        <p:tav tm="100000">
                                          <p:val>
                                            <p:strVal val="#ppt_h"/>
                                          </p:val>
                                        </p:tav>
                                      </p:tavLst>
                                    </p:anim>
                                    <p:anim calcmode="lin" valueType="num">
                                      <p:cBhvr>
                                        <p:cTn id="17" dur="1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6" name="breeze.wav"/>
                                        </p:tgtEl>
                                      </p:cMediaNode>
                                    </p:audio>
                                  </p:subTnLst>
                                </p:cTn>
                              </p:par>
                              <p:par>
                                <p:cTn id="19" presetID="15" presetClass="entr" presetSubtype="0" fill="hold" nodeType="withEffect">
                                  <p:stCondLst>
                                    <p:cond delay="3500"/>
                                  </p:stCondLst>
                                  <p:childTnLst>
                                    <p:set>
                                      <p:cBhvr>
                                        <p:cTn id="20" dur="1" fill="hold">
                                          <p:stCondLst>
                                            <p:cond delay="0"/>
                                          </p:stCondLst>
                                        </p:cTn>
                                        <p:tgtEl>
                                          <p:spTgt spid="23557"/>
                                        </p:tgtEl>
                                        <p:attrNameLst>
                                          <p:attrName>style.visibility</p:attrName>
                                        </p:attrNameLst>
                                      </p:cBhvr>
                                      <p:to>
                                        <p:strVal val="visible"/>
                                      </p:to>
                                    </p:set>
                                    <p:anim calcmode="lin" valueType="num">
                                      <p:cBhvr>
                                        <p:cTn id="21" dur="1000" fill="hold"/>
                                        <p:tgtEl>
                                          <p:spTgt spid="23557"/>
                                        </p:tgtEl>
                                        <p:attrNameLst>
                                          <p:attrName>ppt_w</p:attrName>
                                        </p:attrNameLst>
                                      </p:cBhvr>
                                      <p:tavLst>
                                        <p:tav tm="0">
                                          <p:val>
                                            <p:fltVal val="0"/>
                                          </p:val>
                                        </p:tav>
                                        <p:tav tm="100000">
                                          <p:val>
                                            <p:strVal val="#ppt_w"/>
                                          </p:val>
                                        </p:tav>
                                      </p:tavLst>
                                    </p:anim>
                                    <p:anim calcmode="lin" valueType="num">
                                      <p:cBhvr>
                                        <p:cTn id="22" dur="1000" fill="hold"/>
                                        <p:tgtEl>
                                          <p:spTgt spid="23557"/>
                                        </p:tgtEl>
                                        <p:attrNameLst>
                                          <p:attrName>ppt_h</p:attrName>
                                        </p:attrNameLst>
                                      </p:cBhvr>
                                      <p:tavLst>
                                        <p:tav tm="0">
                                          <p:val>
                                            <p:fltVal val="0"/>
                                          </p:val>
                                        </p:tav>
                                        <p:tav tm="100000">
                                          <p:val>
                                            <p:strVal val="#ppt_h"/>
                                          </p:val>
                                        </p:tav>
                                      </p:tavLst>
                                    </p:anim>
                                    <p:anim calcmode="lin" valueType="num">
                                      <p:cBhvr>
                                        <p:cTn id="23" dur="1000" fill="hold"/>
                                        <p:tgtEl>
                                          <p:spTgt spid="2355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355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3500"/>
                                  </p:stCondLst>
                                  <p:childTnLst>
                                    <p:set>
                                      <p:cBhvr>
                                        <p:cTn id="26" dur="1" fill="hold">
                                          <p:stCondLst>
                                            <p:cond delay="0"/>
                                          </p:stCondLst>
                                        </p:cTn>
                                        <p:tgtEl>
                                          <p:spTgt spid="23556"/>
                                        </p:tgtEl>
                                        <p:attrNameLst>
                                          <p:attrName>style.visibility</p:attrName>
                                        </p:attrNameLst>
                                      </p:cBhvr>
                                      <p:to>
                                        <p:strVal val="visible"/>
                                      </p:to>
                                    </p:set>
                                    <p:anim calcmode="lin" valueType="num">
                                      <p:cBhvr>
                                        <p:cTn id="27" dur="1000" fill="hold"/>
                                        <p:tgtEl>
                                          <p:spTgt spid="23556"/>
                                        </p:tgtEl>
                                        <p:attrNameLst>
                                          <p:attrName>ppt_w</p:attrName>
                                        </p:attrNameLst>
                                      </p:cBhvr>
                                      <p:tavLst>
                                        <p:tav tm="0">
                                          <p:val>
                                            <p:fltVal val="0"/>
                                          </p:val>
                                        </p:tav>
                                        <p:tav tm="100000">
                                          <p:val>
                                            <p:strVal val="#ppt_w"/>
                                          </p:val>
                                        </p:tav>
                                      </p:tavLst>
                                    </p:anim>
                                    <p:anim calcmode="lin" valueType="num">
                                      <p:cBhvr>
                                        <p:cTn id="28" dur="1000" fill="hold"/>
                                        <p:tgtEl>
                                          <p:spTgt spid="23556"/>
                                        </p:tgtEl>
                                        <p:attrNameLst>
                                          <p:attrName>ppt_h</p:attrName>
                                        </p:attrNameLst>
                                      </p:cBhvr>
                                      <p:tavLst>
                                        <p:tav tm="0">
                                          <p:val>
                                            <p:fltVal val="0"/>
                                          </p:val>
                                        </p:tav>
                                        <p:tav tm="100000">
                                          <p:val>
                                            <p:strVal val="#ppt_h"/>
                                          </p:val>
                                        </p:tav>
                                      </p:tavLst>
                                    </p:anim>
                                    <p:anim calcmode="lin" valueType="num">
                                      <p:cBhvr>
                                        <p:cTn id="29" dur="1000" fill="hold"/>
                                        <p:tgtEl>
                                          <p:spTgt spid="2355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3556"/>
                                        </p:tgtEl>
                                        <p:attrNameLst>
                                          <p:attrName>ppt_y</p:attrName>
                                        </p:attrNameLst>
                                      </p:cBhvr>
                                      <p:tavLst>
                                        <p:tav tm="0" fmla="#ppt_y+(sin(-2*pi*(1-$))*-#ppt_x+cos(-2*pi*(1-$))*(1-#ppt_y))*(1-$)">
                                          <p:val>
                                            <p:fltVal val="0"/>
                                          </p:val>
                                        </p:tav>
                                        <p:tav tm="100000">
                                          <p:val>
                                            <p:fltVal val="1"/>
                                          </p:val>
                                        </p:tav>
                                      </p:tavLst>
                                    </p:anim>
                                  </p:childTnLst>
                                </p:cTn>
                              </p:par>
                              <p:par>
                                <p:cTn id="31" presetID="34" presetClass="entr" presetSubtype="0" fill="hold" nodeType="withEffect">
                                  <p:stCondLst>
                                    <p:cond delay="3500"/>
                                  </p:stCondLst>
                                  <p:childTnLst>
                                    <p:set>
                                      <p:cBhvr>
                                        <p:cTn id="32" dur="1" fill="hold">
                                          <p:stCondLst>
                                            <p:cond delay="0"/>
                                          </p:stCondLst>
                                        </p:cTn>
                                        <p:tgtEl>
                                          <p:spTgt spid="23558"/>
                                        </p:tgtEl>
                                        <p:attrNameLst>
                                          <p:attrName>style.visibility</p:attrName>
                                        </p:attrNameLst>
                                      </p:cBhvr>
                                      <p:to>
                                        <p:strVal val="visible"/>
                                      </p:to>
                                    </p:set>
                                    <p:anim from="(-#ppt_w/2)" to="(#ppt_x)" calcmode="lin" valueType="num">
                                      <p:cBhvr>
                                        <p:cTn id="33" dur="600" fill="hold">
                                          <p:stCondLst>
                                            <p:cond delay="0"/>
                                          </p:stCondLst>
                                        </p:cTn>
                                        <p:tgtEl>
                                          <p:spTgt spid="23558"/>
                                        </p:tgtEl>
                                        <p:attrNameLst>
                                          <p:attrName>ppt_x</p:attrName>
                                        </p:attrNameLst>
                                      </p:cBhvr>
                                    </p:anim>
                                    <p:anim from="0" to="-1.0" calcmode="lin" valueType="num">
                                      <p:cBhvr>
                                        <p:cTn id="34" dur="200" decel="50000" autoRev="1" fill="hold">
                                          <p:stCondLst>
                                            <p:cond delay="600"/>
                                          </p:stCondLst>
                                        </p:cTn>
                                        <p:tgtEl>
                                          <p:spTgt spid="23558"/>
                                        </p:tgtEl>
                                        <p:attrNameLst>
                                          <p:attrName>xshear</p:attrName>
                                        </p:attrNameLst>
                                      </p:cBhvr>
                                    </p:anim>
                                    <p:animScale>
                                      <p:cBhvr>
                                        <p:cTn id="35" dur="200" decel="100000" autoRev="1" fill="hold">
                                          <p:stCondLst>
                                            <p:cond delay="600"/>
                                          </p:stCondLst>
                                        </p:cTn>
                                        <p:tgtEl>
                                          <p:spTgt spid="23558"/>
                                        </p:tgtEl>
                                      </p:cBhvr>
                                      <p:from x="100000" y="100000"/>
                                      <p:to x="80000" y="100000"/>
                                    </p:animScale>
                                    <p:anim by="(#ppt_h/3+#ppt_w*0.1)" calcmode="lin" valueType="num">
                                      <p:cBhvr additive="sum">
                                        <p:cTn id="36" dur="200" decel="100000" autoRev="1" fill="hold">
                                          <p:stCondLst>
                                            <p:cond delay="600"/>
                                          </p:stCondLst>
                                        </p:cTn>
                                        <p:tgtEl>
                                          <p:spTgt spid="23558"/>
                                        </p:tgtEl>
                                        <p:attrNameLst>
                                          <p:attrName>ppt_x</p:attrName>
                                        </p:attrNameLst>
                                      </p:cBhvr>
                                    </p:anim>
                                  </p:childTnLst>
                                </p:cTn>
                              </p:par>
                            </p:childTnLst>
                          </p:cTn>
                        </p:par>
                        <p:par>
                          <p:cTn id="37" fill="hold">
                            <p:stCondLst>
                              <p:cond delay="5000"/>
                            </p:stCondLst>
                            <p:childTnLst>
                              <p:par>
                                <p:cTn id="38" presetID="35" presetClass="entr" presetSubtype="0" fill="hold" grpId="0" nodeType="afterEffect">
                                  <p:stCondLst>
                                    <p:cond delay="5000"/>
                                  </p:stCondLst>
                                  <p:childTnLst>
                                    <p:set>
                                      <p:cBhvr>
                                        <p:cTn id="39" dur="1" fill="hold">
                                          <p:stCondLst>
                                            <p:cond delay="0"/>
                                          </p:stCondLst>
                                        </p:cTn>
                                        <p:tgtEl>
                                          <p:spTgt spid="23563"/>
                                        </p:tgtEl>
                                        <p:attrNameLst>
                                          <p:attrName>style.visibility</p:attrName>
                                        </p:attrNameLst>
                                      </p:cBhvr>
                                      <p:to>
                                        <p:strVal val="visible"/>
                                      </p:to>
                                    </p:set>
                                    <p:animEffect transition="in" filter="fade">
                                      <p:cBhvr>
                                        <p:cTn id="40" dur="2000"/>
                                        <p:tgtEl>
                                          <p:spTgt spid="23563"/>
                                        </p:tgtEl>
                                      </p:cBhvr>
                                    </p:animEffect>
                                    <p:anim calcmode="lin" valueType="num">
                                      <p:cBhvr>
                                        <p:cTn id="41" dur="2000" fill="hold"/>
                                        <p:tgtEl>
                                          <p:spTgt spid="23563"/>
                                        </p:tgtEl>
                                        <p:attrNameLst>
                                          <p:attrName>style.rotation</p:attrName>
                                        </p:attrNameLst>
                                      </p:cBhvr>
                                      <p:tavLst>
                                        <p:tav tm="0">
                                          <p:val>
                                            <p:fltVal val="720"/>
                                          </p:val>
                                        </p:tav>
                                        <p:tav tm="100000">
                                          <p:val>
                                            <p:fltVal val="0"/>
                                          </p:val>
                                        </p:tav>
                                      </p:tavLst>
                                    </p:anim>
                                    <p:anim calcmode="lin" valueType="num">
                                      <p:cBhvr>
                                        <p:cTn id="42" dur="2000" fill="hold"/>
                                        <p:tgtEl>
                                          <p:spTgt spid="23563"/>
                                        </p:tgtEl>
                                        <p:attrNameLst>
                                          <p:attrName>ppt_h</p:attrName>
                                        </p:attrNameLst>
                                      </p:cBhvr>
                                      <p:tavLst>
                                        <p:tav tm="0">
                                          <p:val>
                                            <p:fltVal val="0"/>
                                          </p:val>
                                        </p:tav>
                                        <p:tav tm="100000">
                                          <p:val>
                                            <p:strVal val="#ppt_h"/>
                                          </p:val>
                                        </p:tav>
                                      </p:tavLst>
                                    </p:anim>
                                    <p:anim calcmode="lin" valueType="num">
                                      <p:cBhvr>
                                        <p:cTn id="43" dur="2000" fill="hold"/>
                                        <p:tgtEl>
                                          <p:spTgt spid="2356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8"/>
                                            </p:cond>
                                          </p:stCondLst>
                                          <p:endCondLst>
                                            <p:cond evt="onStopAudio" delay="0">
                                              <p:tgtEl>
                                                <p:sldTgt/>
                                              </p:tgtEl>
                                            </p:cond>
                                          </p:endCondLst>
                                        </p:cTn>
                                        <p:tgtEl>
                                          <p:sndTgt r:embed="rId7" name="voltage.wav"/>
                                        </p:tgtEl>
                                      </p:cMediaNode>
                                    </p:audio>
                                  </p:subTnLst>
                                </p:cTn>
                              </p:par>
                            </p:childTnLst>
                          </p:cTn>
                        </p:par>
                        <p:par>
                          <p:cTn id="44" fill="hold">
                            <p:stCondLst>
                              <p:cond delay="12000"/>
                            </p:stCondLst>
                            <p:childTnLst>
                              <p:par>
                                <p:cTn id="45" presetID="12" presetClass="entr" presetSubtype="4" fill="hold" nodeType="afterEffect">
                                  <p:stCondLst>
                                    <p:cond delay="4000"/>
                                  </p:stCondLst>
                                  <p:childTnLst>
                                    <p:set>
                                      <p:cBhvr>
                                        <p:cTn id="46" dur="1" fill="hold">
                                          <p:stCondLst>
                                            <p:cond delay="0"/>
                                          </p:stCondLst>
                                        </p:cTn>
                                        <p:tgtEl>
                                          <p:spTgt spid="13"/>
                                        </p:tgtEl>
                                        <p:attrNameLst>
                                          <p:attrName>style.visibility</p:attrName>
                                        </p:attrNameLst>
                                      </p:cBhvr>
                                      <p:to>
                                        <p:strVal val="visible"/>
                                      </p:to>
                                    </p:set>
                                    <p:animEffect transition="in" filter="slide(fromBottom)">
                                      <p:cBhvr>
                                        <p:cTn id="47" dur="5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8" name="arrow.wav"/>
                                        </p:tgtEl>
                                      </p:cMediaNode>
                                    </p:audio>
                                  </p:subTnLst>
                                </p:cTn>
                              </p:par>
                              <p:par>
                                <p:cTn id="48" presetID="2" presetClass="entr" presetSubtype="2" fill="hold" nodeType="withEffect">
                                  <p:stCondLst>
                                    <p:cond delay="40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267744" y="980728"/>
            <a:ext cx="4320406" cy="307777"/>
          </a:xfrm>
          <a:prstGeom prst="rect">
            <a:avLst/>
          </a:prstGeom>
          <a:noFill/>
          <a:ln w="9525">
            <a:noFill/>
            <a:miter lim="800000"/>
            <a:headEnd/>
            <a:tailEnd/>
          </a:ln>
        </p:spPr>
        <p:txBody>
          <a:bodyPr anchor="ctr">
            <a:spAutoFit/>
          </a:bodyPr>
          <a:lstStyle/>
          <a:p>
            <a:pPr algn="r" rtl="1" eaLnBrk="0" hangingPunct="0">
              <a:defRPr/>
            </a:pPr>
            <a:r>
              <a:rPr lang="fa-IR"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از وی پی ان ( </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VPN</a:t>
            </a:r>
            <a:r>
              <a:rPr lang="fa-IR"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pitchFamily="34" charset="0"/>
                <a:cs typeface="Tahoma" pitchFamily="34" charset="0"/>
              </a:rPr>
              <a:t>) های معتبر، استفاده کنید.</a:t>
            </a:r>
          </a:p>
        </p:txBody>
      </p:sp>
      <p:sp>
        <p:nvSpPr>
          <p:cNvPr id="24579" name="Rectangle 3"/>
          <p:cNvSpPr>
            <a:spLocks noChangeArrowheads="1"/>
          </p:cNvSpPr>
          <p:nvPr/>
        </p:nvSpPr>
        <p:spPr bwMode="auto">
          <a:xfrm>
            <a:off x="755650" y="1557338"/>
            <a:ext cx="7559675" cy="1439862"/>
          </a:xfrm>
          <a:prstGeom prst="rect">
            <a:avLst/>
          </a:prstGeom>
          <a:noFill/>
          <a:ln w="9525">
            <a:noFill/>
            <a:miter lim="800000"/>
            <a:headEnd/>
            <a:tailEnd/>
          </a:ln>
        </p:spPr>
        <p:txBody>
          <a:bodyPr anchor="ctr">
            <a:spAutoFit/>
          </a:bodyPr>
          <a:lstStyle/>
          <a:p>
            <a:pPr algn="r" rtl="1" eaLnBrk="0" hangingPunct="0">
              <a:lnSpc>
                <a:spcPct val="150000"/>
              </a:lnSpc>
            </a:pPr>
            <a:r>
              <a:rPr lang="en-US" sz="1200">
                <a:latin typeface="Tahoma" pitchFamily="34" charset="0"/>
                <a:cs typeface="Tahoma" pitchFamily="34" charset="0"/>
              </a:rPr>
              <a:t>VPN </a:t>
            </a:r>
            <a:r>
              <a:rPr lang="fa-IR" sz="1200">
                <a:latin typeface="Tahoma" pitchFamily="34" charset="0"/>
                <a:cs typeface="Tahoma" pitchFamily="34" charset="0"/>
              </a:rPr>
              <a:t>ها، آدرس آی پی شما که "نشان دهنده محل استفاده شما از اینترنت" است را بوسیله یک سرور خارجی تغییر و غیر قابل شناسایی می کنند.</a:t>
            </a:r>
            <a:endParaRPr lang="fr-FR" sz="1200">
              <a:latin typeface="Tahoma" pitchFamily="34" charset="0"/>
              <a:cs typeface="Tahoma" pitchFamily="34" charset="0"/>
            </a:endParaRPr>
          </a:p>
          <a:p>
            <a:pPr algn="r" rtl="1" eaLnBrk="0" hangingPunct="0">
              <a:lnSpc>
                <a:spcPct val="150000"/>
              </a:lnSpc>
            </a:pPr>
            <a:r>
              <a:rPr lang="en-US" sz="1200">
                <a:latin typeface="Tahoma" pitchFamily="34" charset="0"/>
                <a:cs typeface="Tahoma" pitchFamily="34" charset="0"/>
              </a:rPr>
              <a:t>VPN </a:t>
            </a:r>
            <a:r>
              <a:rPr lang="fa-IR" sz="1200">
                <a:latin typeface="Tahoma" pitchFamily="34" charset="0"/>
                <a:cs typeface="Tahoma" pitchFamily="34" charset="0"/>
              </a:rPr>
              <a:t>ها، ضمن عبور شما از فیلتر با رمز گزاری بروی اطلاعات، آنها را برای هکرها و آی اس پی ها غیر قابل خواندن می کنند.</a:t>
            </a:r>
            <a:endParaRPr lang="fr-FR" sz="1200">
              <a:latin typeface="Tahoma" pitchFamily="34" charset="0"/>
              <a:cs typeface="Tahoma" pitchFamily="34" charset="0"/>
            </a:endParaRPr>
          </a:p>
          <a:p>
            <a:pPr algn="r" rtl="1" eaLnBrk="0" hangingPunct="0">
              <a:lnSpc>
                <a:spcPct val="150000"/>
              </a:lnSpc>
            </a:pPr>
            <a:r>
              <a:rPr lang="fa-IR" sz="1200">
                <a:latin typeface="Tahoma" pitchFamily="34" charset="0"/>
                <a:cs typeface="Tahoma" pitchFamily="34" charset="0"/>
              </a:rPr>
              <a:t>نرم افزارهایی مانند </a:t>
            </a:r>
            <a:r>
              <a:rPr lang="en-US" sz="1200">
                <a:latin typeface="Tahoma" pitchFamily="34" charset="0"/>
                <a:cs typeface="Tahoma" pitchFamily="34" charset="0"/>
              </a:rPr>
              <a:t>Ultrasurf</a:t>
            </a:r>
            <a:r>
              <a:rPr lang="fa-IR" sz="1200">
                <a:latin typeface="Tahoma" pitchFamily="34" charset="0"/>
                <a:cs typeface="Tahoma" pitchFamily="34" charset="0"/>
              </a:rPr>
              <a:t> و </a:t>
            </a:r>
            <a:r>
              <a:rPr lang="en-US" sz="1200">
                <a:latin typeface="Tahoma" pitchFamily="34" charset="0"/>
                <a:cs typeface="Tahoma" pitchFamily="34" charset="0"/>
              </a:rPr>
              <a:t>Freegate </a:t>
            </a:r>
            <a:r>
              <a:rPr lang="fa-IR" sz="1200">
                <a:latin typeface="Tahoma" pitchFamily="34" charset="0"/>
                <a:cs typeface="Tahoma" pitchFamily="34" charset="0"/>
              </a:rPr>
              <a:t>کارهایی مشابه را برای شما انجام می دهند.</a:t>
            </a:r>
          </a:p>
        </p:txBody>
      </p:sp>
      <p:pic>
        <p:nvPicPr>
          <p:cNvPr id="24580" name="Picture 5" descr="ultrasurf"/>
          <p:cNvPicPr>
            <a:picLocks noChangeAspect="1" noChangeArrowheads="1"/>
          </p:cNvPicPr>
          <p:nvPr/>
        </p:nvPicPr>
        <p:blipFill>
          <a:blip r:embed="rId7" cstate="print"/>
          <a:srcRect/>
          <a:stretch>
            <a:fillRect/>
          </a:stretch>
        </p:blipFill>
        <p:spPr bwMode="auto">
          <a:xfrm>
            <a:off x="4932363" y="3500438"/>
            <a:ext cx="2087562" cy="1479550"/>
          </a:xfrm>
          <a:prstGeom prst="rect">
            <a:avLst/>
          </a:prstGeom>
          <a:noFill/>
          <a:ln w="9525">
            <a:noFill/>
            <a:miter lim="800000"/>
            <a:headEnd/>
            <a:tailEnd/>
          </a:ln>
        </p:spPr>
      </p:pic>
      <p:pic>
        <p:nvPicPr>
          <p:cNvPr id="24581" name="Picture 4" descr="freegate_main"/>
          <p:cNvPicPr>
            <a:picLocks noChangeAspect="1" noChangeArrowheads="1"/>
          </p:cNvPicPr>
          <p:nvPr/>
        </p:nvPicPr>
        <p:blipFill>
          <a:blip r:embed="rId8" cstate="print"/>
          <a:srcRect/>
          <a:stretch>
            <a:fillRect/>
          </a:stretch>
        </p:blipFill>
        <p:spPr bwMode="auto">
          <a:xfrm>
            <a:off x="2916238" y="3141663"/>
            <a:ext cx="1812925" cy="1912937"/>
          </a:xfrm>
          <a:prstGeom prst="rect">
            <a:avLst/>
          </a:prstGeom>
          <a:noFill/>
          <a:ln w="9525">
            <a:noFill/>
            <a:miter lim="800000"/>
            <a:headEnd/>
            <a:tailEnd/>
          </a:ln>
        </p:spPr>
      </p:pic>
      <p:sp>
        <p:nvSpPr>
          <p:cNvPr id="2970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9703" name="Rectangle 7"/>
          <p:cNvSpPr>
            <a:spLocks noChangeArrowheads="1"/>
          </p:cNvSpPr>
          <p:nvPr/>
        </p:nvSpPr>
        <p:spPr bwMode="auto">
          <a:xfrm>
            <a:off x="0" y="1476375"/>
            <a:ext cx="9144000" cy="0"/>
          </a:xfrm>
          <a:prstGeom prst="rect">
            <a:avLst/>
          </a:prstGeom>
          <a:noFill/>
          <a:ln w="9525">
            <a:noFill/>
            <a:miter lim="800000"/>
            <a:headEnd/>
            <a:tailEnd/>
          </a:ln>
        </p:spPr>
        <p:txBody>
          <a:bodyPr wrap="none" anchor="ctr">
            <a:spAutoFit/>
          </a:bodyPr>
          <a:lstStyle/>
          <a:p>
            <a:pPr algn="ctr" rtl="1" eaLnBrk="0" hangingPunct="0"/>
            <a:r>
              <a:rPr lang="fa-IR" sz="800">
                <a:latin typeface="Tahoma" pitchFamily="34" charset="0"/>
                <a:cs typeface="Times New Roman" pitchFamily="18" charset="0"/>
              </a:rPr>
              <a:t>  </a:t>
            </a:r>
            <a:endParaRPr lang="fa-IR"/>
          </a:p>
        </p:txBody>
      </p:sp>
      <p:sp>
        <p:nvSpPr>
          <p:cNvPr id="29704" name="Rectangle 8"/>
          <p:cNvSpPr>
            <a:spLocks noChangeArrowheads="1"/>
          </p:cNvSpPr>
          <p:nvPr/>
        </p:nvSpPr>
        <p:spPr bwMode="auto">
          <a:xfrm>
            <a:off x="0" y="2933700"/>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4585" name="Rectangle 9"/>
          <p:cNvSpPr>
            <a:spLocks noChangeArrowheads="1"/>
          </p:cNvSpPr>
          <p:nvPr/>
        </p:nvSpPr>
        <p:spPr bwMode="auto">
          <a:xfrm>
            <a:off x="900113" y="5186363"/>
            <a:ext cx="7488237" cy="277812"/>
          </a:xfrm>
          <a:prstGeom prst="rect">
            <a:avLst/>
          </a:prstGeom>
          <a:noFill/>
          <a:ln w="9525">
            <a:noFill/>
            <a:miter lim="800000"/>
            <a:headEnd/>
            <a:tailEnd/>
          </a:ln>
        </p:spPr>
        <p:txBody>
          <a:bodyPr anchor="ctr">
            <a:spAutoFit/>
          </a:bodyPr>
          <a:lstStyle/>
          <a:p>
            <a:pPr algn="r" rtl="1" eaLnBrk="0" hangingPunct="0"/>
            <a:r>
              <a:rPr lang="fa-IR" sz="1200">
                <a:latin typeface="Tahoma" pitchFamily="34" charset="0"/>
                <a:cs typeface="Tahoma" pitchFamily="34" charset="0"/>
              </a:rPr>
              <a:t>در هنگام استفاده از رایانه های عمومی، </a:t>
            </a:r>
            <a:r>
              <a:rPr lang="en-US" sz="1200">
                <a:latin typeface="Tahoma" pitchFamily="34" charset="0"/>
                <a:cs typeface="Tahoma" pitchFamily="34" charset="0"/>
              </a:rPr>
              <a:t>VPN </a:t>
            </a:r>
            <a:r>
              <a:rPr lang="fa-IR" sz="1200">
                <a:latin typeface="Tahoma" pitchFamily="34" charset="0"/>
                <a:cs typeface="Tahoma" pitchFamily="34" charset="0"/>
              </a:rPr>
              <a:t>ها را می توانید روی فلش مموری خود همراه داشته باشید. </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path" presetSubtype="0" accel="50000" decel="50000" fill="hold" nodeType="afterEffect">
                                  <p:stCondLst>
                                    <p:cond delay="0"/>
                                  </p:stCondLst>
                                  <p:childTnLst>
                                    <p:animMotion origin="layout" path="M 0 0  L 0 -0.19582  L 0.25 0  L 0 0  Z" pathEditMode="relative" ptsTypes="">
                                      <p:cBhvr>
                                        <p:cTn id="6" dur="2000" fill="hold"/>
                                        <p:tgtEl>
                                          <p:spTgt spid="24578"/>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par>
                          <p:cTn id="7" fill="hold">
                            <p:stCondLst>
                              <p:cond delay="2000"/>
                            </p:stCondLst>
                            <p:childTnLst>
                              <p:par>
                                <p:cTn id="8" presetID="2" presetClass="entr" presetSubtype="4" fill="hold" grpId="0" nodeType="afterEffect">
                                  <p:stCondLst>
                                    <p:cond delay="2500"/>
                                  </p:stCondLst>
                                  <p:childTnLst>
                                    <p:set>
                                      <p:cBhvr>
                                        <p:cTn id="9" dur="1" fill="hold">
                                          <p:stCondLst>
                                            <p:cond delay="0"/>
                                          </p:stCondLst>
                                        </p:cTn>
                                        <p:tgtEl>
                                          <p:spTgt spid="24579">
                                            <p:txEl>
                                              <p:pRg st="0" end="0"/>
                                            </p:txEl>
                                          </p:spTgt>
                                        </p:tgtEl>
                                        <p:attrNameLst>
                                          <p:attrName>style.visibility</p:attrName>
                                        </p:attrNameLst>
                                      </p:cBhvr>
                                      <p:to>
                                        <p:strVal val="visible"/>
                                      </p:to>
                                    </p:set>
                                    <p:anim calcmode="lin" valueType="num">
                                      <p:cBhvr additive="base">
                                        <p:cTn id="10"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45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5" name="whoosh.wav"/>
                                        </p:tgtEl>
                                      </p:cMediaNode>
                                    </p:audio>
                                  </p:subTnLst>
                                </p:cTn>
                              </p:par>
                            </p:childTnLst>
                          </p:cTn>
                        </p:par>
                        <p:par>
                          <p:cTn id="12" fill="hold">
                            <p:stCondLst>
                              <p:cond delay="5000"/>
                            </p:stCondLst>
                            <p:childTnLst>
                              <p:par>
                                <p:cTn id="13" presetID="2" presetClass="entr" presetSubtype="4" fill="hold" grpId="0" nodeType="afterEffect">
                                  <p:stCondLst>
                                    <p:cond delay="4000"/>
                                  </p:stCondLst>
                                  <p:childTnLst>
                                    <p:set>
                                      <p:cBhvr>
                                        <p:cTn id="14" dur="1" fill="hold">
                                          <p:stCondLst>
                                            <p:cond delay="0"/>
                                          </p:stCondLst>
                                        </p:cTn>
                                        <p:tgtEl>
                                          <p:spTgt spid="24579">
                                            <p:txEl>
                                              <p:pRg st="1" end="1"/>
                                            </p:txEl>
                                          </p:spTgt>
                                        </p:tgtEl>
                                        <p:attrNameLst>
                                          <p:attrName>style.visibility</p:attrName>
                                        </p:attrNameLst>
                                      </p:cBhvr>
                                      <p:to>
                                        <p:strVal val="visible"/>
                                      </p:to>
                                    </p:set>
                                    <p:anim calcmode="lin" valueType="num">
                                      <p:cBhvr additive="base">
                                        <p:cTn id="15"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whoosh.wav"/>
                                        </p:tgtEl>
                                      </p:cMediaNode>
                                    </p:audio>
                                  </p:subTnLst>
                                </p:cTn>
                              </p:par>
                            </p:childTnLst>
                          </p:cTn>
                        </p:par>
                        <p:par>
                          <p:cTn id="17" fill="hold">
                            <p:stCondLst>
                              <p:cond delay="9500"/>
                            </p:stCondLst>
                            <p:childTnLst>
                              <p:par>
                                <p:cTn id="18" presetID="2" presetClass="entr" presetSubtype="4" fill="hold" grpId="0" nodeType="afterEffect">
                                  <p:stCondLst>
                                    <p:cond delay="4000"/>
                                  </p:stCondLst>
                                  <p:childTnLst>
                                    <p:set>
                                      <p:cBhvr>
                                        <p:cTn id="19" dur="1" fill="hold">
                                          <p:stCondLst>
                                            <p:cond delay="0"/>
                                          </p:stCondLst>
                                        </p:cTn>
                                        <p:tgtEl>
                                          <p:spTgt spid="24579">
                                            <p:txEl>
                                              <p:pRg st="2" end="2"/>
                                            </p:txEl>
                                          </p:spTgt>
                                        </p:tgtEl>
                                        <p:attrNameLst>
                                          <p:attrName>style.visibility</p:attrName>
                                        </p:attrNameLst>
                                      </p:cBhvr>
                                      <p:to>
                                        <p:strVal val="visible"/>
                                      </p:to>
                                    </p:set>
                                    <p:anim calcmode="lin" valueType="num">
                                      <p:cBhvr additive="base">
                                        <p:cTn id="20"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57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whoosh.wav"/>
                                        </p:tgtEl>
                                      </p:cMediaNode>
                                    </p:audio>
                                  </p:subTnLst>
                                </p:cTn>
                              </p:par>
                              <p:par>
                                <p:cTn id="22" presetID="55" presetClass="entr" presetSubtype="0" fill="hold" nodeType="withEffect">
                                  <p:stCondLst>
                                    <p:cond delay="4000"/>
                                  </p:stCondLst>
                                  <p:childTnLst>
                                    <p:set>
                                      <p:cBhvr>
                                        <p:cTn id="23" dur="1" fill="hold">
                                          <p:stCondLst>
                                            <p:cond delay="0"/>
                                          </p:stCondLst>
                                        </p:cTn>
                                        <p:tgtEl>
                                          <p:spTgt spid="24581"/>
                                        </p:tgtEl>
                                        <p:attrNameLst>
                                          <p:attrName>style.visibility</p:attrName>
                                        </p:attrNameLst>
                                      </p:cBhvr>
                                      <p:to>
                                        <p:strVal val="visible"/>
                                      </p:to>
                                    </p:set>
                                    <p:anim calcmode="lin" valueType="num">
                                      <p:cBhvr>
                                        <p:cTn id="24" dur="1000" fill="hold"/>
                                        <p:tgtEl>
                                          <p:spTgt spid="24581"/>
                                        </p:tgtEl>
                                        <p:attrNameLst>
                                          <p:attrName>ppt_w</p:attrName>
                                        </p:attrNameLst>
                                      </p:cBhvr>
                                      <p:tavLst>
                                        <p:tav tm="0">
                                          <p:val>
                                            <p:strVal val="#ppt_w*0.70"/>
                                          </p:val>
                                        </p:tav>
                                        <p:tav tm="100000">
                                          <p:val>
                                            <p:strVal val="#ppt_w"/>
                                          </p:val>
                                        </p:tav>
                                      </p:tavLst>
                                    </p:anim>
                                    <p:anim calcmode="lin" valueType="num">
                                      <p:cBhvr>
                                        <p:cTn id="25" dur="1000" fill="hold"/>
                                        <p:tgtEl>
                                          <p:spTgt spid="24581"/>
                                        </p:tgtEl>
                                        <p:attrNameLst>
                                          <p:attrName>ppt_h</p:attrName>
                                        </p:attrNameLst>
                                      </p:cBhvr>
                                      <p:tavLst>
                                        <p:tav tm="0">
                                          <p:val>
                                            <p:strVal val="#ppt_h"/>
                                          </p:val>
                                        </p:tav>
                                        <p:tav tm="100000">
                                          <p:val>
                                            <p:strVal val="#ppt_h"/>
                                          </p:val>
                                        </p:tav>
                                      </p:tavLst>
                                    </p:anim>
                                    <p:animEffect transition="in" filter="fade">
                                      <p:cBhvr>
                                        <p:cTn id="26" dur="1000"/>
                                        <p:tgtEl>
                                          <p:spTgt spid="24581"/>
                                        </p:tgtEl>
                                      </p:cBhvr>
                                    </p:animEffect>
                                  </p:childTnLst>
                                </p:cTn>
                              </p:par>
                              <p:par>
                                <p:cTn id="27" presetID="55" presetClass="entr" presetSubtype="0" fill="hold" nodeType="withEffect">
                                  <p:stCondLst>
                                    <p:cond delay="4000"/>
                                  </p:stCondLst>
                                  <p:childTnLst>
                                    <p:set>
                                      <p:cBhvr>
                                        <p:cTn id="28" dur="1" fill="hold">
                                          <p:stCondLst>
                                            <p:cond delay="0"/>
                                          </p:stCondLst>
                                        </p:cTn>
                                        <p:tgtEl>
                                          <p:spTgt spid="24580"/>
                                        </p:tgtEl>
                                        <p:attrNameLst>
                                          <p:attrName>style.visibility</p:attrName>
                                        </p:attrNameLst>
                                      </p:cBhvr>
                                      <p:to>
                                        <p:strVal val="visible"/>
                                      </p:to>
                                    </p:set>
                                    <p:anim calcmode="lin" valueType="num">
                                      <p:cBhvr>
                                        <p:cTn id="29" dur="1000" fill="hold"/>
                                        <p:tgtEl>
                                          <p:spTgt spid="24580"/>
                                        </p:tgtEl>
                                        <p:attrNameLst>
                                          <p:attrName>ppt_w</p:attrName>
                                        </p:attrNameLst>
                                      </p:cBhvr>
                                      <p:tavLst>
                                        <p:tav tm="0">
                                          <p:val>
                                            <p:strVal val="#ppt_w*0.70"/>
                                          </p:val>
                                        </p:tav>
                                        <p:tav tm="100000">
                                          <p:val>
                                            <p:strVal val="#ppt_w"/>
                                          </p:val>
                                        </p:tav>
                                      </p:tavLst>
                                    </p:anim>
                                    <p:anim calcmode="lin" valueType="num">
                                      <p:cBhvr>
                                        <p:cTn id="30" dur="1000" fill="hold"/>
                                        <p:tgtEl>
                                          <p:spTgt spid="24580"/>
                                        </p:tgtEl>
                                        <p:attrNameLst>
                                          <p:attrName>ppt_h</p:attrName>
                                        </p:attrNameLst>
                                      </p:cBhvr>
                                      <p:tavLst>
                                        <p:tav tm="0">
                                          <p:val>
                                            <p:strVal val="#ppt_h"/>
                                          </p:val>
                                        </p:tav>
                                        <p:tav tm="100000">
                                          <p:val>
                                            <p:strVal val="#ppt_h"/>
                                          </p:val>
                                        </p:tav>
                                      </p:tavLst>
                                    </p:anim>
                                    <p:animEffect transition="in" filter="fade">
                                      <p:cBhvr>
                                        <p:cTn id="31" dur="1000"/>
                                        <p:tgtEl>
                                          <p:spTgt spid="24580"/>
                                        </p:tgtEl>
                                      </p:cBhvr>
                                    </p:animEffect>
                                  </p:childTnLst>
                                </p:cTn>
                              </p:par>
                            </p:childTnLst>
                          </p:cTn>
                        </p:par>
                        <p:par>
                          <p:cTn id="32" fill="hold">
                            <p:stCondLst>
                              <p:cond delay="14500"/>
                            </p:stCondLst>
                            <p:childTnLst>
                              <p:par>
                                <p:cTn id="33" presetID="34" presetClass="entr" presetSubtype="0" fill="hold" grpId="0" nodeType="afterEffect">
                                  <p:stCondLst>
                                    <p:cond delay="4500"/>
                                  </p:stCondLst>
                                  <p:childTnLst>
                                    <p:set>
                                      <p:cBhvr>
                                        <p:cTn id="34" dur="1" fill="hold">
                                          <p:stCondLst>
                                            <p:cond delay="0"/>
                                          </p:stCondLst>
                                        </p:cTn>
                                        <p:tgtEl>
                                          <p:spTgt spid="24585"/>
                                        </p:tgtEl>
                                        <p:attrNameLst>
                                          <p:attrName>style.visibility</p:attrName>
                                        </p:attrNameLst>
                                      </p:cBhvr>
                                      <p:to>
                                        <p:strVal val="visible"/>
                                      </p:to>
                                    </p:set>
                                    <p:anim from="(-#ppt_w/2)" to="(#ppt_x)" calcmode="lin" valueType="num">
                                      <p:cBhvr>
                                        <p:cTn id="35" dur="600" fill="hold">
                                          <p:stCondLst>
                                            <p:cond delay="0"/>
                                          </p:stCondLst>
                                        </p:cTn>
                                        <p:tgtEl>
                                          <p:spTgt spid="24585"/>
                                        </p:tgtEl>
                                        <p:attrNameLst>
                                          <p:attrName>ppt_x</p:attrName>
                                        </p:attrNameLst>
                                      </p:cBhvr>
                                    </p:anim>
                                    <p:anim from="0" to="-1.0" calcmode="lin" valueType="num">
                                      <p:cBhvr>
                                        <p:cTn id="36" dur="200" decel="50000" autoRev="1" fill="hold">
                                          <p:stCondLst>
                                            <p:cond delay="600"/>
                                          </p:stCondLst>
                                        </p:cTn>
                                        <p:tgtEl>
                                          <p:spTgt spid="24585"/>
                                        </p:tgtEl>
                                        <p:attrNameLst>
                                          <p:attrName>xshear</p:attrName>
                                        </p:attrNameLst>
                                      </p:cBhvr>
                                    </p:anim>
                                    <p:animScale>
                                      <p:cBhvr>
                                        <p:cTn id="37" dur="200" decel="100000" autoRev="1" fill="hold">
                                          <p:stCondLst>
                                            <p:cond delay="600"/>
                                          </p:stCondLst>
                                        </p:cTn>
                                        <p:tgtEl>
                                          <p:spTgt spid="24585"/>
                                        </p:tgtEl>
                                      </p:cBhvr>
                                      <p:from x="100000" y="100000"/>
                                      <p:to x="80000" y="100000"/>
                                    </p:animScale>
                                    <p:anim by="(#ppt_h/3+#ppt_w*0.1)" calcmode="lin" valueType="num">
                                      <p:cBhvr additive="sum">
                                        <p:cTn id="38" dur="200" decel="100000" autoRev="1" fill="hold">
                                          <p:stCondLst>
                                            <p:cond delay="600"/>
                                          </p:stCondLst>
                                        </p:cTn>
                                        <p:tgtEl>
                                          <p:spTgt spid="24585"/>
                                        </p:tgtEl>
                                        <p:attrNameLst>
                                          <p:attrName>ppt_x</p:attrName>
                                        </p:attrNameLst>
                                      </p:cBhvr>
                                    </p:anim>
                                  </p:childTnLst>
                                  <p:subTnLst>
                                    <p:audio>
                                      <p:cMediaNode>
                                        <p:cTn display="0" masterRel="sameClick">
                                          <p:stCondLst>
                                            <p:cond evt="begin" delay="0">
                                              <p:tn val="33"/>
                                            </p:cond>
                                          </p:stCondLst>
                                          <p:endCondLst>
                                            <p:cond evt="onStopAudio" delay="0">
                                              <p:tgtEl>
                                                <p:sldTgt/>
                                              </p:tgtEl>
                                            </p:cond>
                                          </p:endCondLst>
                                        </p:cTn>
                                        <p:tgtEl>
                                          <p:sndTgt r:embed="rId6"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allAtOnce"/>
      <p:bldP spid="2458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267744" y="980728"/>
            <a:ext cx="4319587" cy="307975"/>
          </a:xfrm>
          <a:prstGeom prst="rect">
            <a:avLst/>
          </a:prstGeom>
          <a:noFill/>
          <a:ln w="9525">
            <a:noFill/>
            <a:miter lim="800000"/>
            <a:headEnd/>
            <a:tailEnd/>
          </a:ln>
        </p:spPr>
        <p:txBody>
          <a:bodyPr anchor="ctr">
            <a:spAutoFit/>
          </a:bodyPr>
          <a:lstStyle/>
          <a:p>
            <a:pPr algn="r" rtl="1" eaLnBrk="0" hangingPunct="0">
              <a:defRPr/>
            </a:pPr>
            <a:r>
              <a:rPr lang="fa-I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ahoma" pitchFamily="34" charset="0"/>
              </a:rPr>
              <a:t>اشتراک فایل ها در اینترنت را غیر فعال کنید.</a:t>
            </a:r>
          </a:p>
        </p:txBody>
      </p:sp>
      <p:sp>
        <p:nvSpPr>
          <p:cNvPr id="3" name="Rectangle 3"/>
          <p:cNvSpPr>
            <a:spLocks noChangeArrowheads="1"/>
          </p:cNvSpPr>
          <p:nvPr/>
        </p:nvSpPr>
        <p:spPr bwMode="auto">
          <a:xfrm>
            <a:off x="755650" y="3938588"/>
            <a:ext cx="7561263" cy="2308225"/>
          </a:xfrm>
          <a:prstGeom prst="rect">
            <a:avLst/>
          </a:prstGeom>
          <a:noFill/>
          <a:ln w="9525">
            <a:noFill/>
            <a:miter lim="800000"/>
            <a:headEnd/>
            <a:tailEnd/>
          </a:ln>
        </p:spPr>
        <p:txBody>
          <a:bodyPr anchor="ctr">
            <a:spAutoFit/>
          </a:bodyPr>
          <a:lstStyle/>
          <a:p>
            <a:pPr algn="r" rtl="1" eaLnBrk="0" hangingPunct="0">
              <a:lnSpc>
                <a:spcPct val="200000"/>
              </a:lnSpc>
            </a:pPr>
            <a:r>
              <a:rPr lang="fa-IR" sz="1200">
                <a:solidFill>
                  <a:srgbClr val="C00000"/>
                </a:solidFill>
                <a:latin typeface="Tahoma" pitchFamily="34" charset="0"/>
                <a:cs typeface="Tahoma" pitchFamily="34" charset="0"/>
              </a:rPr>
              <a:t>روشن بودن این گزینه امکان دسترسی هکرها، به محتویات رایانه شما را آسان تر می کند.</a:t>
            </a:r>
          </a:p>
          <a:p>
            <a:pPr algn="r" rtl="1" eaLnBrk="0" hangingPunct="0">
              <a:lnSpc>
                <a:spcPct val="200000"/>
              </a:lnSpc>
            </a:pPr>
            <a:endParaRPr lang="fr-FR" sz="1200">
              <a:solidFill>
                <a:srgbClr val="C00000"/>
              </a:solidFill>
              <a:latin typeface="Tahoma" pitchFamily="34" charset="0"/>
              <a:cs typeface="Tahoma" pitchFamily="34" charset="0"/>
            </a:endParaRPr>
          </a:p>
          <a:p>
            <a:pPr algn="r" rtl="1" eaLnBrk="0" hangingPunct="0">
              <a:lnSpc>
                <a:spcPct val="200000"/>
              </a:lnSpc>
            </a:pPr>
            <a:r>
              <a:rPr lang="fa-IR" sz="1200">
                <a:solidFill>
                  <a:srgbClr val="C00000"/>
                </a:solidFill>
                <a:latin typeface="Tahoma" pitchFamily="34" charset="0"/>
                <a:cs typeface="Tahoma" pitchFamily="34" charset="0"/>
              </a:rPr>
              <a:t>برای خاموش کردن اشتراک فایل ها، بعد از ورود به </a:t>
            </a:r>
            <a:r>
              <a:rPr lang="en-US" sz="1200">
                <a:solidFill>
                  <a:srgbClr val="C00000"/>
                </a:solidFill>
                <a:latin typeface="Tahoma" pitchFamily="34" charset="0"/>
                <a:cs typeface="Tahoma" pitchFamily="34" charset="0"/>
              </a:rPr>
              <a:t>Control Panel</a:t>
            </a:r>
            <a:r>
              <a:rPr lang="fa-IR" sz="1200">
                <a:solidFill>
                  <a:srgbClr val="C00000"/>
                </a:solidFill>
                <a:latin typeface="Tahoma" pitchFamily="34" charset="0"/>
                <a:cs typeface="Tahoma" pitchFamily="34" charset="0"/>
              </a:rPr>
              <a:t> و انتخاب </a:t>
            </a:r>
            <a:r>
              <a:rPr lang="en-US" sz="1200">
                <a:solidFill>
                  <a:srgbClr val="C00000"/>
                </a:solidFill>
                <a:latin typeface="Tahoma" pitchFamily="34" charset="0"/>
                <a:cs typeface="Tahoma" pitchFamily="34" charset="0"/>
              </a:rPr>
              <a:t>Folder Options</a:t>
            </a:r>
            <a:r>
              <a:rPr lang="fa-IR" sz="1200">
                <a:solidFill>
                  <a:srgbClr val="C00000"/>
                </a:solidFill>
                <a:latin typeface="Tahoma" pitchFamily="34" charset="0"/>
                <a:cs typeface="Tahoma" pitchFamily="34" charset="0"/>
              </a:rPr>
              <a:t>، گزینه </a:t>
            </a:r>
            <a:r>
              <a:rPr lang="en-US" sz="1200">
                <a:solidFill>
                  <a:srgbClr val="C00000"/>
                </a:solidFill>
                <a:latin typeface="Tahoma" pitchFamily="34" charset="0"/>
                <a:cs typeface="Tahoma" pitchFamily="34" charset="0"/>
              </a:rPr>
              <a:t>View </a:t>
            </a:r>
            <a:r>
              <a:rPr lang="fa-IR" sz="1200">
                <a:solidFill>
                  <a:srgbClr val="C00000"/>
                </a:solidFill>
                <a:latin typeface="Tahoma" pitchFamily="34" charset="0"/>
                <a:cs typeface="Tahoma" pitchFamily="34" charset="0"/>
              </a:rPr>
              <a:t>را انتخاب کنید.</a:t>
            </a:r>
          </a:p>
          <a:p>
            <a:pPr algn="r" rtl="1" eaLnBrk="0" hangingPunct="0">
              <a:lnSpc>
                <a:spcPct val="200000"/>
              </a:lnSpc>
            </a:pPr>
            <a:endParaRPr lang="fr-FR" sz="1200">
              <a:solidFill>
                <a:srgbClr val="C00000"/>
              </a:solidFill>
              <a:latin typeface="Tahoma" pitchFamily="34" charset="0"/>
              <a:cs typeface="Tahoma" pitchFamily="34" charset="0"/>
            </a:endParaRPr>
          </a:p>
          <a:p>
            <a:pPr algn="r" rtl="1" eaLnBrk="0" hangingPunct="0">
              <a:lnSpc>
                <a:spcPct val="200000"/>
              </a:lnSpc>
            </a:pPr>
            <a:r>
              <a:rPr lang="fa-IR" sz="1200">
                <a:solidFill>
                  <a:srgbClr val="C00000"/>
                </a:solidFill>
                <a:latin typeface="Tahoma" pitchFamily="34" charset="0"/>
                <a:cs typeface="Tahoma" pitchFamily="34" charset="0"/>
              </a:rPr>
              <a:t>سپس با برداشتن تیک </a:t>
            </a:r>
            <a:r>
              <a:rPr lang="en-US" sz="1200">
                <a:solidFill>
                  <a:srgbClr val="C00000"/>
                </a:solidFill>
                <a:latin typeface="Tahoma" pitchFamily="34" charset="0"/>
                <a:cs typeface="Tahoma" pitchFamily="34" charset="0"/>
              </a:rPr>
              <a:t>Use simple file sharing</a:t>
            </a:r>
            <a:r>
              <a:rPr lang="fa-IR" sz="1200">
                <a:solidFill>
                  <a:srgbClr val="C00000"/>
                </a:solidFill>
                <a:latin typeface="Tahoma" pitchFamily="34" charset="0"/>
                <a:cs typeface="Tahoma" pitchFamily="34" charset="0"/>
              </a:rPr>
              <a:t> روی دکمه </a:t>
            </a:r>
            <a:r>
              <a:rPr lang="en-US" sz="1200">
                <a:solidFill>
                  <a:srgbClr val="C00000"/>
                </a:solidFill>
                <a:latin typeface="Tahoma" pitchFamily="34" charset="0"/>
                <a:cs typeface="Tahoma" pitchFamily="34" charset="0"/>
              </a:rPr>
              <a:t>Ok </a:t>
            </a:r>
            <a:r>
              <a:rPr lang="fa-IR" sz="1200">
                <a:solidFill>
                  <a:srgbClr val="C00000"/>
                </a:solidFill>
                <a:latin typeface="Tahoma" pitchFamily="34" charset="0"/>
                <a:cs typeface="Tahoma" pitchFamily="34" charset="0"/>
              </a:rPr>
              <a:t>کلیک کنید. </a:t>
            </a:r>
            <a:endParaRPr lang="fr-FR" sz="1200">
              <a:solidFill>
                <a:srgbClr val="C00000"/>
              </a:solidFill>
              <a:latin typeface="Tahoma" pitchFamily="34" charset="0"/>
              <a:cs typeface="Tahoma" pitchFamily="34" charset="0"/>
            </a:endParaRPr>
          </a:p>
          <a:p>
            <a:pPr algn="r" eaLnBrk="0" hangingPunct="0">
              <a:lnSpc>
                <a:spcPct val="200000"/>
              </a:lnSpc>
            </a:pPr>
            <a:endParaRPr lang="fr-FR" sz="1200">
              <a:solidFill>
                <a:srgbClr val="C00000"/>
              </a:solidFill>
              <a:latin typeface="Tahoma" pitchFamily="34" charset="0"/>
              <a:cs typeface="Tahoma" pitchFamily="34" charset="0"/>
            </a:endParaRPr>
          </a:p>
        </p:txBody>
      </p:sp>
      <p:pic>
        <p:nvPicPr>
          <p:cNvPr id="4" name="Picture 3" descr="shairing.jpg"/>
          <p:cNvPicPr>
            <a:picLocks noChangeAspect="1"/>
          </p:cNvPicPr>
          <p:nvPr/>
        </p:nvPicPr>
        <p:blipFill>
          <a:blip r:embed="rId6" cstate="print"/>
          <a:stretch>
            <a:fillRect/>
          </a:stretch>
        </p:blipFill>
        <p:spPr>
          <a:xfrm>
            <a:off x="3707904" y="1916832"/>
            <a:ext cx="2108351" cy="1584176"/>
          </a:xfrm>
          <a:prstGeom prst="rect">
            <a:avLst/>
          </a:prstGeom>
          <a:ln>
            <a:noFill/>
          </a:ln>
          <a:effectLst>
            <a:softEdge rad="11250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par>
                          <p:cTn id="15" fill="hold">
                            <p:stCondLst>
                              <p:cond delay="1000"/>
                            </p:stCondLst>
                            <p:childTnLst>
                              <p:par>
                                <p:cTn id="16" presetID="2" presetClass="entr" presetSubtype="4" fill="hold" grpId="0" nodeType="after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childTnLst>
                          </p:cTn>
                        </p:par>
                        <p:par>
                          <p:cTn id="20" fill="hold">
                            <p:stCondLst>
                              <p:cond delay="3500"/>
                            </p:stCondLst>
                            <p:childTnLst>
                              <p:par>
                                <p:cTn id="21" presetID="2" presetClass="entr" presetSubtype="4" fill="hold" grpId="0" nodeType="afterEffect">
                                  <p:stCondLst>
                                    <p:cond delay="4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arrow.wav"/>
                                        </p:tgtEl>
                                      </p:cMediaNode>
                                    </p:audio>
                                  </p:subTnLst>
                                </p:cTn>
                              </p:par>
                            </p:childTnLst>
                          </p:cTn>
                        </p:par>
                        <p:par>
                          <p:cTn id="25" fill="hold">
                            <p:stCondLst>
                              <p:cond delay="8500"/>
                            </p:stCondLst>
                            <p:childTnLst>
                              <p:par>
                                <p:cTn id="26" presetID="2" presetClass="entr" presetSubtype="4" fill="hold" grpId="0" nodeType="afterEffect">
                                  <p:stCondLst>
                                    <p:cond delay="450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0825" y="1628775"/>
            <a:ext cx="8893175" cy="954088"/>
          </a:xfrm>
          <a:prstGeom prst="rect">
            <a:avLst/>
          </a:prstGeom>
          <a:noFill/>
          <a:ln w="9525">
            <a:noFill/>
            <a:miter lim="800000"/>
            <a:headEnd/>
            <a:tailEnd/>
          </a:ln>
        </p:spPr>
        <p:txBody>
          <a:bodyPr>
            <a:spAutoFit/>
          </a:bodyPr>
          <a:lstStyle/>
          <a:p>
            <a:pPr lvl="2" algn="r" rtl="1">
              <a:lnSpc>
                <a:spcPct val="150000"/>
              </a:lnSpc>
            </a:pPr>
            <a:r>
              <a:rPr lang="fa-IR" sz="1400">
                <a:latin typeface="Tahoma" pitchFamily="34" charset="0"/>
                <a:cs typeface="Tahoma" pitchFamily="34" charset="0"/>
              </a:rPr>
              <a:t>برای اینکار، بعد از ورود به </a:t>
            </a:r>
            <a:r>
              <a:rPr lang="en-US" sz="1400">
                <a:latin typeface="Tahoma" pitchFamily="34" charset="0"/>
                <a:cs typeface="Tahoma" pitchFamily="34" charset="0"/>
              </a:rPr>
              <a:t>Gmail</a:t>
            </a:r>
            <a:r>
              <a:rPr lang="fa-IR" sz="1400">
                <a:latin typeface="Tahoma" pitchFamily="34" charset="0"/>
                <a:cs typeface="Tahoma" pitchFamily="34" charset="0"/>
              </a:rPr>
              <a:t>خود، به صفحه </a:t>
            </a:r>
            <a:r>
              <a:rPr lang="fa-IR" sz="1400" b="1">
                <a:latin typeface="Tahoma" pitchFamily="34" charset="0"/>
                <a:cs typeface="Tahoma" pitchFamily="34" charset="0"/>
              </a:rPr>
              <a:t>" </a:t>
            </a:r>
            <a:r>
              <a:rPr lang="en-US" sz="1400" b="1">
                <a:latin typeface="Tahoma" pitchFamily="34" charset="0"/>
                <a:cs typeface="Tahoma" pitchFamily="34" charset="0"/>
              </a:rPr>
              <a:t>Settings</a:t>
            </a:r>
            <a:r>
              <a:rPr lang="fa-IR" sz="1400" b="1">
                <a:latin typeface="Tahoma" pitchFamily="34" charset="0"/>
                <a:cs typeface="Tahoma" pitchFamily="34" charset="0"/>
              </a:rPr>
              <a:t> "</a:t>
            </a:r>
            <a:r>
              <a:rPr lang="fa-IR" sz="1400">
                <a:latin typeface="Tahoma" pitchFamily="34" charset="0"/>
                <a:cs typeface="Tahoma" pitchFamily="34" charset="0"/>
              </a:rPr>
              <a:t> رفته و از آنجا سربرگ </a:t>
            </a:r>
            <a:r>
              <a:rPr lang="en-US" sz="1400">
                <a:latin typeface="Tahoma" pitchFamily="34" charset="0"/>
                <a:cs typeface="Tahoma" pitchFamily="34" charset="0"/>
              </a:rPr>
              <a:t>General</a:t>
            </a:r>
            <a:r>
              <a:rPr lang="fa-IR" sz="1400">
                <a:latin typeface="Tahoma" pitchFamily="34" charset="0"/>
                <a:cs typeface="Tahoma" pitchFamily="34" charset="0"/>
              </a:rPr>
              <a:t> را</a:t>
            </a:r>
            <a:r>
              <a:rPr lang="en-US" sz="1400">
                <a:latin typeface="Tahoma" pitchFamily="34" charset="0"/>
                <a:cs typeface="Tahoma" pitchFamily="34" charset="0"/>
              </a:rPr>
              <a:t> </a:t>
            </a:r>
            <a:r>
              <a:rPr lang="fa-IR" sz="1400">
                <a:latin typeface="Tahoma" pitchFamily="34" charset="0"/>
                <a:cs typeface="Tahoma" pitchFamily="34" charset="0"/>
              </a:rPr>
              <a:t>انتخاب کنید .</a:t>
            </a:r>
            <a:endParaRPr lang="fr-FR" sz="1400">
              <a:latin typeface="Tahoma" pitchFamily="34" charset="0"/>
              <a:cs typeface="Tahoma" pitchFamily="34" charset="0"/>
            </a:endParaRPr>
          </a:p>
          <a:p>
            <a:endParaRPr lang="fr-FR" sz="1400">
              <a:latin typeface="Tahoma" pitchFamily="34" charset="0"/>
              <a:cs typeface="Tahoma" pitchFamily="34" charset="0"/>
            </a:endParaRPr>
          </a:p>
        </p:txBody>
      </p:sp>
      <p:sp>
        <p:nvSpPr>
          <p:cNvPr id="8" name="TextBox 7"/>
          <p:cNvSpPr txBox="1">
            <a:spLocks noChangeArrowheads="1"/>
          </p:cNvSpPr>
          <p:nvPr/>
        </p:nvSpPr>
        <p:spPr bwMode="auto">
          <a:xfrm>
            <a:off x="611188" y="3644900"/>
            <a:ext cx="8353425" cy="954088"/>
          </a:xfrm>
          <a:prstGeom prst="rect">
            <a:avLst/>
          </a:prstGeom>
          <a:noFill/>
          <a:ln w="9525">
            <a:noFill/>
            <a:miter lim="800000"/>
            <a:headEnd/>
            <a:tailEnd/>
          </a:ln>
        </p:spPr>
        <p:txBody>
          <a:bodyPr>
            <a:spAutoFit/>
          </a:bodyPr>
          <a:lstStyle/>
          <a:p>
            <a:pPr lvl="1" algn="r" rtl="1">
              <a:lnSpc>
                <a:spcPct val="150000"/>
              </a:lnSpc>
            </a:pPr>
            <a:r>
              <a:rPr lang="fa-IR" sz="1400">
                <a:latin typeface="Tahoma" pitchFamily="34" charset="0"/>
                <a:cs typeface="Tahoma" pitchFamily="34" charset="0"/>
              </a:rPr>
              <a:t>حالا در قسمت </a:t>
            </a:r>
            <a:r>
              <a:rPr lang="en-US" sz="1400" b="1">
                <a:latin typeface="Tahoma" pitchFamily="34" charset="0"/>
                <a:cs typeface="Tahoma" pitchFamily="34" charset="0"/>
              </a:rPr>
              <a:t>External Content</a:t>
            </a:r>
            <a:r>
              <a:rPr lang="fa-IR" sz="1400">
                <a:latin typeface="Tahoma" pitchFamily="34" charset="0"/>
                <a:cs typeface="Tahoma" pitchFamily="34" charset="0"/>
              </a:rPr>
              <a:t>، گزینه </a:t>
            </a:r>
            <a:r>
              <a:rPr lang="en-US" sz="1400" b="1">
                <a:latin typeface="Tahoma" pitchFamily="34" charset="0"/>
                <a:cs typeface="Tahoma" pitchFamily="34" charset="0"/>
              </a:rPr>
              <a:t>Ask before displaying external conte</a:t>
            </a:r>
            <a:r>
              <a:rPr lang="fr-FR" sz="1400" b="1">
                <a:latin typeface="Tahoma" pitchFamily="34" charset="0"/>
                <a:cs typeface="Tahoma" pitchFamily="34" charset="0"/>
              </a:rPr>
              <a:t>nt</a:t>
            </a:r>
            <a:r>
              <a:rPr lang="fr-FR" sz="1400">
                <a:latin typeface="Tahoma" pitchFamily="34" charset="0"/>
                <a:cs typeface="Tahoma" pitchFamily="34" charset="0"/>
              </a:rPr>
              <a:t> </a:t>
            </a:r>
            <a:r>
              <a:rPr lang="fa-IR" sz="1400">
                <a:latin typeface="Tahoma" pitchFamily="34" charset="0"/>
                <a:cs typeface="Tahoma" pitchFamily="34" charset="0"/>
              </a:rPr>
              <a:t>را تیک</a:t>
            </a:r>
            <a:r>
              <a:rPr lang="en-US" sz="1400">
                <a:latin typeface="Tahoma" pitchFamily="34" charset="0"/>
                <a:cs typeface="Tahoma" pitchFamily="34" charset="0"/>
              </a:rPr>
              <a:t> </a:t>
            </a:r>
            <a:r>
              <a:rPr lang="fa-IR" sz="1400">
                <a:latin typeface="Tahoma" pitchFamily="34" charset="0"/>
                <a:cs typeface="Tahoma" pitchFamily="34" charset="0"/>
              </a:rPr>
              <a:t>زده و</a:t>
            </a:r>
            <a:r>
              <a:rPr lang="en-US" sz="1400">
                <a:latin typeface="Tahoma" pitchFamily="34" charset="0"/>
                <a:cs typeface="Tahoma" pitchFamily="34" charset="0"/>
              </a:rPr>
              <a:t> </a:t>
            </a:r>
            <a:r>
              <a:rPr lang="fa-IR" sz="1400">
                <a:latin typeface="Tahoma" pitchFamily="34" charset="0"/>
                <a:cs typeface="Tahoma" pitchFamily="34" charset="0"/>
              </a:rPr>
              <a:t>سپس روی گزینه </a:t>
            </a:r>
            <a:r>
              <a:rPr lang="fa-IR" sz="1400" b="1">
                <a:latin typeface="Tahoma" pitchFamily="34" charset="0"/>
                <a:cs typeface="Tahoma" pitchFamily="34" charset="0"/>
              </a:rPr>
              <a:t>"</a:t>
            </a:r>
            <a:r>
              <a:rPr lang="en-US" sz="1400" b="1">
                <a:latin typeface="Tahoma" pitchFamily="34" charset="0"/>
                <a:cs typeface="Tahoma" pitchFamily="34" charset="0"/>
              </a:rPr>
              <a:t>Save changes</a:t>
            </a:r>
            <a:r>
              <a:rPr lang="fa-IR" sz="1400" b="1">
                <a:latin typeface="Tahoma" pitchFamily="34" charset="0"/>
                <a:cs typeface="Tahoma" pitchFamily="34" charset="0"/>
              </a:rPr>
              <a:t>"</a:t>
            </a:r>
            <a:r>
              <a:rPr lang="fa-IR" sz="1400">
                <a:latin typeface="Tahoma" pitchFamily="34" charset="0"/>
                <a:cs typeface="Tahoma" pitchFamily="34" charset="0"/>
              </a:rPr>
              <a:t> کلیک کنید.</a:t>
            </a:r>
            <a:endParaRPr lang="fr-FR" sz="1400">
              <a:latin typeface="Tahoma" pitchFamily="34" charset="0"/>
              <a:cs typeface="Tahoma" pitchFamily="34" charset="0"/>
            </a:endParaRPr>
          </a:p>
          <a:p>
            <a:endParaRPr lang="fr-FR" sz="1400">
              <a:latin typeface="Tahoma" pitchFamily="34" charset="0"/>
              <a:cs typeface="Tahoma" pitchFamily="34" charset="0"/>
            </a:endParaRPr>
          </a:p>
        </p:txBody>
      </p:sp>
      <p:pic>
        <p:nvPicPr>
          <p:cNvPr id="1026" name="Picture 2" descr="sss"/>
          <p:cNvPicPr>
            <a:picLocks noChangeAspect="1" noChangeArrowheads="1"/>
          </p:cNvPicPr>
          <p:nvPr>
            <p:custDataLst>
              <p:tags r:id="rId2"/>
            </p:custDataLst>
          </p:nvPr>
        </p:nvPicPr>
        <p:blipFill>
          <a:blip r:embed="rId11" cstate="print"/>
          <a:srcRect/>
          <a:stretch>
            <a:fillRect/>
          </a:stretch>
        </p:blipFill>
        <p:spPr bwMode="auto">
          <a:xfrm>
            <a:off x="2843808" y="2276872"/>
            <a:ext cx="3139884" cy="12003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aks ba nasho"/>
          <p:cNvPicPr>
            <a:picLocks noChangeAspect="1" noChangeArrowheads="1"/>
          </p:cNvPicPr>
          <p:nvPr>
            <p:custDataLst>
              <p:tags r:id="rId3"/>
            </p:custDataLst>
          </p:nvPr>
        </p:nvPicPr>
        <p:blipFill>
          <a:blip r:embed="rId12" cstate="print"/>
          <a:srcRect/>
          <a:stretch>
            <a:fillRect/>
          </a:stretch>
        </p:blipFill>
        <p:spPr bwMode="auto">
          <a:xfrm>
            <a:off x="1187450" y="4581525"/>
            <a:ext cx="7272338" cy="574675"/>
          </a:xfrm>
          <a:prstGeom prst="rect">
            <a:avLst/>
          </a:prstGeom>
          <a:noFill/>
          <a:ln w="9525">
            <a:noFill/>
            <a:miter lim="800000"/>
            <a:headEnd/>
            <a:tailEnd/>
          </a:ln>
        </p:spPr>
      </p:pic>
      <p:sp>
        <p:nvSpPr>
          <p:cNvPr id="10" name="TextBox 9"/>
          <p:cNvSpPr txBox="1">
            <a:spLocks noChangeArrowheads="1"/>
          </p:cNvSpPr>
          <p:nvPr/>
        </p:nvSpPr>
        <p:spPr bwMode="auto">
          <a:xfrm>
            <a:off x="251520" y="5373216"/>
            <a:ext cx="7561263" cy="190821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باز شدن خودکار عکس ها در جی میل می تواند همراه با دانلود فایلهای مخرب باشد.</a:t>
            </a:r>
            <a:endParaRPr lang="fr-F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a:p>
            <a:pPr algn="r" rtl="1">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اگر خواستید عکس ها را ببینید "</a:t>
            </a:r>
            <a:r>
              <a:rPr lang="en-US"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Display images below </a:t>
            </a: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 " در بالای ایمیلتان را بزنید.</a:t>
            </a:r>
            <a:endParaRPr lang="fr-F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a:p>
            <a:pPr algn="r" rtl="1">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 </a:t>
            </a:r>
            <a:endParaRPr lang="fr-F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a:p>
            <a:pPr algn="r" rtl="1">
              <a:lnSpc>
                <a:spcPct val="20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rPr>
              <a:t> </a:t>
            </a:r>
            <a:endParaRPr lang="fr-FR" sz="11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a:p>
            <a:pPr algn="r">
              <a:lnSpc>
                <a:spcPct val="200000"/>
              </a:lnSpc>
              <a:defRPr/>
            </a:pPr>
            <a:endParaRPr lang="fr-FR" sz="1100" b="1" spc="50" dirty="0">
              <a:ln w="11430"/>
              <a:gradFill>
                <a:gsLst>
                  <a:gs pos="25000">
                    <a:schemeClr val="accent2">
                      <a:satMod val="155000"/>
                    </a:schemeClr>
                  </a:gs>
                  <a:gs pos="100000">
                    <a:schemeClr val="accent2">
                      <a:shade val="45000"/>
                      <a:satMod val="165000"/>
                    </a:schemeClr>
                  </a:gs>
                </a:gsLst>
                <a:lin ang="5400000"/>
              </a:gradFill>
              <a:latin typeface="Tahoma" pitchFamily="34" charset="0"/>
              <a:ea typeface="Tahoma" pitchFamily="34" charset="0"/>
              <a:cs typeface="Tahoma" pitchFamily="34" charset="0"/>
            </a:endParaRPr>
          </a:p>
        </p:txBody>
      </p:sp>
      <p:sp>
        <p:nvSpPr>
          <p:cNvPr id="24" name="Oval 23"/>
          <p:cNvSpPr/>
          <p:nvPr/>
        </p:nvSpPr>
        <p:spPr>
          <a:xfrm>
            <a:off x="2341178" y="3465324"/>
            <a:ext cx="966153" cy="1182876"/>
          </a:xfrm>
          <a:prstGeom prst="ellipse">
            <a:avLst/>
          </a:prstGeom>
          <a:gradFill flip="none" rotWithShape="1">
            <a:gsLst>
              <a:gs pos="0">
                <a:schemeClr val="tx2">
                  <a:lumMod val="40000"/>
                  <a:lumOff val="60000"/>
                  <a:alpha val="10000"/>
                </a:schemeClr>
              </a:gs>
              <a:gs pos="50000">
                <a:schemeClr val="tx2">
                  <a:lumMod val="60000"/>
                  <a:lumOff val="40000"/>
                  <a:alpha val="15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latin typeface="Tahoma" pitchFamily="34" charset="0"/>
              <a:ea typeface="Tahoma" pitchFamily="34" charset="0"/>
              <a:cs typeface="Tahoma" pitchFamily="34" charset="0"/>
            </a:endParaRPr>
          </a:p>
        </p:txBody>
      </p:sp>
      <p:sp>
        <p:nvSpPr>
          <p:cNvPr id="27" name="Oval 26"/>
          <p:cNvSpPr/>
          <p:nvPr/>
        </p:nvSpPr>
        <p:spPr>
          <a:xfrm>
            <a:off x="5221014" y="2464238"/>
            <a:ext cx="912478" cy="1117161"/>
          </a:xfrm>
          <a:prstGeom prst="ellipse">
            <a:avLst/>
          </a:prstGeom>
          <a:gradFill flip="none" rotWithShape="1">
            <a:gsLst>
              <a:gs pos="0">
                <a:srgbClr val="E3D18F">
                  <a:alpha val="16000"/>
                </a:srgbClr>
              </a:gs>
              <a:gs pos="50000">
                <a:srgbClr val="DFCD4B">
                  <a:alpha val="15000"/>
                </a:srgbClr>
              </a:gs>
              <a:gs pos="100000">
                <a:srgbClr val="D6C354">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prstClr val="white"/>
              </a:solidFill>
              <a:latin typeface="Tahoma" pitchFamily="34" charset="0"/>
              <a:ea typeface="Tahoma" pitchFamily="34" charset="0"/>
              <a:cs typeface="Tahoma" pitchFamily="34" charset="0"/>
            </a:endParaRPr>
          </a:p>
        </p:txBody>
      </p:sp>
      <p:sp>
        <p:nvSpPr>
          <p:cNvPr id="12" name="Rectangle 11"/>
          <p:cNvSpPr/>
          <p:nvPr/>
        </p:nvSpPr>
        <p:spPr>
          <a:xfrm>
            <a:off x="6010275" y="549275"/>
            <a:ext cx="2328863" cy="276225"/>
          </a:xfrm>
          <a:prstGeom prst="rect">
            <a:avLst/>
          </a:prstGeom>
        </p:spPr>
        <p:txBody>
          <a:bodyPr wrap="none">
            <a:spAutoFit/>
          </a:bodyPr>
          <a:lstStyle/>
          <a:p>
            <a:pPr algn="r" rtl="1" fontAlgn="auto">
              <a:spcBef>
                <a:spcPts val="0"/>
              </a:spcBef>
              <a:spcAft>
                <a:spcPts val="0"/>
              </a:spcAft>
              <a:defRPr/>
            </a:pPr>
            <a:r>
              <a:rPr lang="fa-IR" sz="1200" b="1" dirty="0">
                <a:solidFill>
                  <a:schemeClr val="tx2">
                    <a:lumMod val="75000"/>
                  </a:schemeClr>
                </a:solidFill>
                <a:latin typeface="Tahoma" pitchFamily="34" charset="0"/>
                <a:ea typeface="Tahoma" pitchFamily="34" charset="0"/>
                <a:cs typeface="Tahoma" pitchFamily="34" charset="0"/>
              </a:rPr>
              <a:t>اگر از </a:t>
            </a:r>
            <a:r>
              <a:rPr lang="fr-FR" sz="1200" b="1" dirty="0" err="1">
                <a:solidFill>
                  <a:schemeClr val="tx2">
                    <a:lumMod val="75000"/>
                  </a:schemeClr>
                </a:solidFill>
                <a:latin typeface="Tahoma" pitchFamily="34" charset="0"/>
                <a:ea typeface="Tahoma" pitchFamily="34" charset="0"/>
                <a:cs typeface="Tahoma" pitchFamily="34" charset="0"/>
              </a:rPr>
              <a:t>Gmail</a:t>
            </a:r>
            <a:r>
              <a:rPr lang="fa-IR" sz="1200" b="1" dirty="0">
                <a:solidFill>
                  <a:schemeClr val="tx2">
                    <a:lumMod val="75000"/>
                  </a:schemeClr>
                </a:solidFill>
                <a:latin typeface="Tahoma" pitchFamily="34" charset="0"/>
                <a:ea typeface="Tahoma" pitchFamily="34" charset="0"/>
                <a:cs typeface="Tahoma" pitchFamily="34" charset="0"/>
              </a:rPr>
              <a:t>استفاده می کنید:</a:t>
            </a:r>
            <a:endParaRPr lang="fr-FR" sz="1200" b="1" dirty="0">
              <a:solidFill>
                <a:schemeClr val="tx2">
                  <a:lumMod val="75000"/>
                </a:schemeClr>
              </a:solidFill>
              <a:latin typeface="Tahoma" pitchFamily="34" charset="0"/>
              <a:ea typeface="Tahoma" pitchFamily="34" charset="0"/>
              <a:cs typeface="Tahoma" pitchFamily="34" charset="0"/>
            </a:endParaRPr>
          </a:p>
        </p:txBody>
      </p:sp>
      <p:sp>
        <p:nvSpPr>
          <p:cNvPr id="13" name="Rectangle 12"/>
          <p:cNvSpPr/>
          <p:nvPr/>
        </p:nvSpPr>
        <p:spPr>
          <a:xfrm>
            <a:off x="1835696" y="1124744"/>
            <a:ext cx="5004048" cy="30777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از باز شدن خودکار عکسها در</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Gmail </a:t>
            </a:r>
            <a: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جلوگیری کنید! “</a:t>
            </a:r>
            <a:endParaRPr lang="fr-F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pic>
        <p:nvPicPr>
          <p:cNvPr id="14" name="Picture 13" descr="big-tick.jpg"/>
          <p:cNvPicPr>
            <a:picLocks noChangeAspect="1"/>
          </p:cNvPicPr>
          <p:nvPr>
            <p:custDataLst>
              <p:tags r:id="rId4"/>
            </p:custDataLst>
          </p:nvPr>
        </p:nvPicPr>
        <p:blipFill>
          <a:blip r:embed="rId13" cstate="print"/>
          <a:srcRect/>
          <a:stretch>
            <a:fillRect/>
          </a:stretch>
        </p:blipFill>
        <p:spPr bwMode="auto">
          <a:xfrm>
            <a:off x="7812360" y="5445224"/>
            <a:ext cx="576262" cy="55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7" name="coin.wav"/>
                                        </p:tgtEl>
                                      </p:cMediaNode>
                                    </p:audio>
                                  </p:subTnLst>
                                </p:cTn>
                              </p:par>
                            </p:childTnLst>
                          </p:cTn>
                        </p:par>
                        <p:par>
                          <p:cTn id="21" fill="hold">
                            <p:stCondLst>
                              <p:cond delay="2000"/>
                            </p:stCondLst>
                            <p:childTnLst>
                              <p:par>
                                <p:cTn id="22" presetID="25"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3"/>
                                        </p:tgtEl>
                                      </p:cBhvr>
                                    </p:animEffect>
                                  </p:childTnLst>
                                  <p:subTnLst>
                                    <p:audio>
                                      <p:cMediaNode>
                                        <p:cTn display="0" masterRel="sameClick">
                                          <p:stCondLst>
                                            <p:cond evt="begin" delay="0">
                                              <p:tn val="22"/>
                                            </p:cond>
                                          </p:stCondLst>
                                          <p:endCondLst>
                                            <p:cond evt="onStopAudio" delay="0">
                                              <p:tgtEl>
                                                <p:sldTgt/>
                                              </p:tgtEl>
                                            </p:cond>
                                          </p:endCondLst>
                                        </p:cTn>
                                        <p:tgtEl>
                                          <p:sndTgt r:embed="rId8" name="arrow.wav"/>
                                        </p:tgtEl>
                                      </p:cMediaNode>
                                    </p:audio>
                                  </p:subTnLst>
                                </p:cTn>
                              </p:par>
                            </p:childTnLst>
                          </p:cTn>
                        </p:par>
                        <p:par>
                          <p:cTn id="32" fill="hold">
                            <p:stCondLst>
                              <p:cond delay="3000"/>
                            </p:stCondLst>
                            <p:childTnLst>
                              <p:par>
                                <p:cTn id="33" presetID="22" presetClass="entr" presetSubtype="2" fill="hold" grpId="0" nodeType="afterEffect">
                                  <p:stCondLst>
                                    <p:cond delay="300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right)">
                                      <p:cBhvr>
                                        <p:cTn id="35" dur="5000"/>
                                        <p:tgtEl>
                                          <p:spTgt spid="6">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9" name="type.wav"/>
                                        </p:tgtEl>
                                      </p:cMediaNode>
                                    </p:audio>
                                  </p:subTnLst>
                                </p:cTn>
                              </p:par>
                            </p:childTnLst>
                          </p:cTn>
                        </p:par>
                        <p:par>
                          <p:cTn id="36" fill="hold">
                            <p:stCondLst>
                              <p:cond delay="11000"/>
                            </p:stCondLst>
                            <p:childTnLst>
                              <p:par>
                                <p:cTn id="37" presetID="10" presetClass="entr" presetSubtype="0" fill="hold" nodeType="afterEffect">
                                  <p:stCondLst>
                                    <p:cond delay="150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2000"/>
                                        <p:tgtEl>
                                          <p:spTgt spid="1026"/>
                                        </p:tgtEl>
                                      </p:cBhvr>
                                    </p:animEffect>
                                  </p:childTnLst>
                                </p:cTn>
                              </p:par>
                            </p:childTnLst>
                          </p:cTn>
                        </p:par>
                        <p:par>
                          <p:cTn id="40" fill="hold">
                            <p:stCondLst>
                              <p:cond delay="14500"/>
                            </p:stCondLst>
                            <p:childTnLst>
                              <p:par>
                                <p:cTn id="41" presetID="31" presetClass="entr" presetSubtype="0" fill="hold" grpId="0" nodeType="afterEffect">
                                  <p:stCondLst>
                                    <p:cond delay="4500"/>
                                  </p:stCondLst>
                                  <p:iterate type="lt">
                                    <p:tmPct val="5000"/>
                                  </p:iterate>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5" dur="5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46" dur="500"/>
                                        <p:tgtEl>
                                          <p:spTgt spid="8">
                                            <p:txEl>
                                              <p:pRg st="0" end="0"/>
                                            </p:txEl>
                                          </p:spTgt>
                                        </p:tgtEl>
                                      </p:cBhvr>
                                    </p:animEffect>
                                  </p:childTnLst>
                                </p:cTn>
                              </p:par>
                              <p:par>
                                <p:cTn id="47" presetID="22" presetClass="entr" presetSubtype="1" fill="hold" nodeType="withEffect">
                                  <p:stCondLst>
                                    <p:cond delay="4500"/>
                                  </p:stCondLst>
                                  <p:childTnLst>
                                    <p:set>
                                      <p:cBhvr>
                                        <p:cTn id="48" dur="1" fill="hold">
                                          <p:stCondLst>
                                            <p:cond delay="0"/>
                                          </p:stCondLst>
                                        </p:cTn>
                                        <p:tgtEl>
                                          <p:spTgt spid="1027"/>
                                        </p:tgtEl>
                                        <p:attrNameLst>
                                          <p:attrName>style.visibility</p:attrName>
                                        </p:attrNameLst>
                                      </p:cBhvr>
                                      <p:to>
                                        <p:strVal val="visible"/>
                                      </p:to>
                                    </p:set>
                                    <p:animEffect transition="in" filter="wipe(up)">
                                      <p:cBhvr>
                                        <p:cTn id="49" dur="500"/>
                                        <p:tgtEl>
                                          <p:spTgt spid="1027"/>
                                        </p:tgtEl>
                                      </p:cBhvr>
                                    </p:animEffect>
                                  </p:childTnLst>
                                  <p:subTnLst>
                                    <p:audio>
                                      <p:cMediaNode>
                                        <p:cTn display="0" masterRel="sameClick">
                                          <p:stCondLst>
                                            <p:cond evt="begin" delay="0">
                                              <p:tn val="47"/>
                                            </p:cond>
                                          </p:stCondLst>
                                          <p:endCondLst>
                                            <p:cond evt="onStopAudio" delay="0">
                                              <p:tgtEl>
                                                <p:sldTgt/>
                                              </p:tgtEl>
                                            </p:cond>
                                          </p:endCondLst>
                                        </p:cTn>
                                        <p:tgtEl>
                                          <p:sndTgt r:embed="rId10" name="click.wav"/>
                                        </p:tgtEl>
                                      </p:cMediaNode>
                                    </p:audio>
                                  </p:subTnLst>
                                </p:cTn>
                              </p:par>
                            </p:childTnLst>
                          </p:cTn>
                        </p:par>
                        <p:par>
                          <p:cTn id="50" fill="hold">
                            <p:stCondLst>
                              <p:cond delay="22150"/>
                            </p:stCondLst>
                            <p:childTnLst>
                              <p:par>
                                <p:cTn id="51" presetID="50" presetClass="entr" presetSubtype="0" decel="100000" fill="hold" grpId="0" nodeType="afterEffect">
                                  <p:stCondLst>
                                    <p:cond delay="600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p:cTn id="53"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54"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55" dur="1000"/>
                                        <p:tgtEl>
                                          <p:spTgt spid="10">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8" name="arrow.wav"/>
                                        </p:tgtEl>
                                      </p:cMediaNode>
                                    </p:audio>
                                  </p:subTnLst>
                                </p:cTn>
                              </p:par>
                            </p:childTnLst>
                          </p:cTn>
                        </p:par>
                        <p:par>
                          <p:cTn id="56" fill="hold">
                            <p:stCondLst>
                              <p:cond delay="29150"/>
                            </p:stCondLst>
                            <p:childTnLst>
                              <p:par>
                                <p:cTn id="57" presetID="50" presetClass="entr" presetSubtype="0" decel="100000" fill="hold" grpId="0" nodeType="afterEffect">
                                  <p:stCondLst>
                                    <p:cond delay="3000"/>
                                  </p:stCondLst>
                                  <p:childTnLst>
                                    <p:set>
                                      <p:cBhvr>
                                        <p:cTn id="58" dur="1" fill="hold">
                                          <p:stCondLst>
                                            <p:cond delay="0"/>
                                          </p:stCondLst>
                                        </p:cTn>
                                        <p:tgtEl>
                                          <p:spTgt spid="10">
                                            <p:txEl>
                                              <p:pRg st="1" end="1"/>
                                            </p:txEl>
                                          </p:spTgt>
                                        </p:tgtEl>
                                        <p:attrNameLst>
                                          <p:attrName>style.visibility</p:attrName>
                                        </p:attrNameLst>
                                      </p:cBhvr>
                                      <p:to>
                                        <p:strVal val="visible"/>
                                      </p:to>
                                    </p:set>
                                    <p:anim calcmode="lin" valueType="num">
                                      <p:cBhvr>
                                        <p:cTn id="59" dur="1000" fill="hold"/>
                                        <p:tgtEl>
                                          <p:spTgt spid="10">
                                            <p:txEl>
                                              <p:pRg st="1" end="1"/>
                                            </p:txEl>
                                          </p:spTgt>
                                        </p:tgtEl>
                                        <p:attrNameLst>
                                          <p:attrName>ppt_w</p:attrName>
                                        </p:attrNameLst>
                                      </p:cBhvr>
                                      <p:tavLst>
                                        <p:tav tm="0">
                                          <p:val>
                                            <p:strVal val="#ppt_w+.3"/>
                                          </p:val>
                                        </p:tav>
                                        <p:tav tm="100000">
                                          <p:val>
                                            <p:strVal val="#ppt_w"/>
                                          </p:val>
                                        </p:tav>
                                      </p:tavLst>
                                    </p:anim>
                                    <p:anim calcmode="lin" valueType="num">
                                      <p:cBhvr>
                                        <p:cTn id="60"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61" dur="1000"/>
                                        <p:tgtEl>
                                          <p:spTgt spid="10">
                                            <p:txEl>
                                              <p:pRg st="1" end="1"/>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8" name="arrow.wav"/>
                                        </p:tgtEl>
                                      </p:cMediaNode>
                                    </p:audio>
                                  </p:subTnLst>
                                </p:cTn>
                              </p:par>
                            </p:childTnLst>
                          </p:cTn>
                        </p:par>
                        <p:par>
                          <p:cTn id="62" fill="hold">
                            <p:stCondLst>
                              <p:cond delay="33150"/>
                            </p:stCondLst>
                            <p:childTnLst>
                              <p:par>
                                <p:cTn id="63" presetID="2" presetClass="entr" presetSubtype="2"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9"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10" grpId="0" build="allAtOnce"/>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7" cstate="print">
            <a:alphaModFix amt="11000"/>
            <a:lum/>
          </a:blip>
          <a:srcRect/>
          <a:stretch>
            <a:fillRect l="1000" t="-1000" r="3000" b="1000"/>
          </a:stretch>
        </a:blipFill>
        <a:effectLst/>
      </p:bgPr>
    </p:bg>
    <p:spTree>
      <p:nvGrpSpPr>
        <p:cNvPr id="1" name=""/>
        <p:cNvGrpSpPr/>
        <p:nvPr/>
      </p:nvGrpSpPr>
      <p:grpSpPr>
        <a:xfrm>
          <a:off x="0" y="0"/>
          <a:ext cx="0" cy="0"/>
          <a:chOff x="0" y="0"/>
          <a:chExt cx="0" cy="0"/>
        </a:xfrm>
      </p:grpSpPr>
      <p:sp>
        <p:nvSpPr>
          <p:cNvPr id="25605" name="Rectangle 4"/>
          <p:cNvSpPr>
            <a:spLocks noChangeArrowheads="1"/>
          </p:cNvSpPr>
          <p:nvPr/>
        </p:nvSpPr>
        <p:spPr bwMode="auto">
          <a:xfrm>
            <a:off x="2555776" y="1340768"/>
            <a:ext cx="3886200" cy="277812"/>
          </a:xfrm>
          <a:prstGeom prst="rect">
            <a:avLst/>
          </a:prstGeom>
          <a:noFill/>
          <a:ln w="9525">
            <a:noFill/>
            <a:miter lim="800000"/>
            <a:headEnd/>
            <a:tailEnd/>
          </a:ln>
        </p:spPr>
        <p:txBody>
          <a:bodyPr anchor="ctr">
            <a:prstTxWarp prst="textDeflateBottom">
              <a:avLst/>
            </a:prstTxWarp>
            <a:spAutoFit/>
          </a:bodyPr>
          <a:lstStyle/>
          <a:p>
            <a:pPr algn="r" rtl="1" eaLnBrk="0" hangingPunct="0">
              <a:defRPr/>
            </a:pPr>
            <a:r>
              <a:rPr lang="fa-IR" sz="1200" b="1" dirty="0">
                <a:latin typeface="Tahoma" pitchFamily="34" charset="0"/>
                <a:cs typeface="Tahoma" pitchFamily="34" charset="0"/>
              </a:rPr>
              <a:t>مراقب صفحات مشابه جعلی یا </a:t>
            </a:r>
            <a:r>
              <a:rPr lang="en-US" sz="1200" b="1" dirty="0">
                <a:latin typeface="Tahoma" pitchFamily="34" charset="0"/>
                <a:cs typeface="Tahoma" pitchFamily="34" charset="0"/>
              </a:rPr>
              <a:t>Spoofing</a:t>
            </a:r>
            <a:r>
              <a:rPr lang="fa-IR" sz="1200" b="1" dirty="0">
                <a:latin typeface="Tahoma" pitchFamily="34" charset="0"/>
                <a:cs typeface="Tahoma" pitchFamily="34" charset="0"/>
              </a:rPr>
              <a:t> ها باشید.</a:t>
            </a:r>
          </a:p>
        </p:txBody>
      </p:sp>
      <p:sp>
        <p:nvSpPr>
          <p:cNvPr id="46086" name="Rectangle 6"/>
          <p:cNvSpPr>
            <a:spLocks noChangeArrowheads="1"/>
          </p:cNvSpPr>
          <p:nvPr/>
        </p:nvSpPr>
        <p:spPr bwMode="auto">
          <a:xfrm>
            <a:off x="755650" y="6840538"/>
            <a:ext cx="7559675" cy="23098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r" rtl="1" eaLnBrk="0" hangingPunct="0">
              <a:lnSpc>
                <a:spcPct val="150000"/>
              </a:lnSpc>
              <a:tabLst>
                <a:tab pos="1679575" algn="l"/>
              </a:tabLst>
              <a:defRPr/>
            </a:pPr>
            <a:r>
              <a:rPr lang="fa-IR" sz="1200" dirty="0">
                <a:solidFill>
                  <a:schemeClr val="tx1"/>
                </a:solidFill>
                <a:latin typeface="Tahoma" pitchFamily="34" charset="0"/>
                <a:ea typeface="Tahoma" pitchFamily="34" charset="0"/>
                <a:cs typeface="Tahoma" pitchFamily="34" charset="0"/>
              </a:rPr>
              <a:t>در این حملات، هکرها با ساختن صفحاتی با آدرس هایی مشابه که دارای شکل و شمایلی یکسان با سایتهای مهم هستند، می کوشند تا خود را به عنوان سایت اصلی جا بزنند. </a:t>
            </a:r>
          </a:p>
          <a:p>
            <a:pPr algn="r" rtl="1" eaLnBrk="0" hangingPunct="0">
              <a:lnSpc>
                <a:spcPct val="150000"/>
              </a:lnSpc>
              <a:tabLst>
                <a:tab pos="1679575" algn="l"/>
              </a:tabLst>
              <a:defRPr/>
            </a:pPr>
            <a:endParaRPr lang="fr-FR" sz="1200" dirty="0">
              <a:solidFill>
                <a:schemeClr val="tx1"/>
              </a:solidFill>
              <a:latin typeface="Tahoma" pitchFamily="34" charset="0"/>
              <a:ea typeface="Tahoma" pitchFamily="34" charset="0"/>
              <a:cs typeface="Tahoma" pitchFamily="34" charset="0"/>
            </a:endParaRPr>
          </a:p>
          <a:p>
            <a:pPr algn="r" rtl="1" eaLnBrk="0" hangingPunct="0">
              <a:lnSpc>
                <a:spcPct val="150000"/>
              </a:lnSpc>
              <a:tabLst>
                <a:tab pos="1679575" algn="l"/>
              </a:tabLst>
              <a:defRPr/>
            </a:pPr>
            <a:r>
              <a:rPr lang="fa-IR" sz="1200" dirty="0">
                <a:solidFill>
                  <a:schemeClr val="tx1"/>
                </a:solidFill>
                <a:latin typeface="Tahoma" pitchFamily="34" charset="0"/>
                <a:ea typeface="Tahoma" pitchFamily="34" charset="0"/>
                <a:cs typeface="Tahoma" pitchFamily="34" charset="0"/>
              </a:rPr>
              <a:t>قربانی </a:t>
            </a:r>
            <a:r>
              <a:rPr lang="en-US" sz="1200" dirty="0">
                <a:solidFill>
                  <a:schemeClr val="tx1"/>
                </a:solidFill>
                <a:latin typeface="Tahoma" pitchFamily="34" charset="0"/>
                <a:ea typeface="Tahoma" pitchFamily="34" charset="0"/>
                <a:cs typeface="Tahoma" pitchFamily="34" charset="0"/>
              </a:rPr>
              <a:t>spoofing</a:t>
            </a:r>
            <a:r>
              <a:rPr lang="fa-IR" sz="1200" dirty="0">
                <a:solidFill>
                  <a:schemeClr val="tx1"/>
                </a:solidFill>
                <a:latin typeface="Tahoma" pitchFamily="34" charset="0"/>
                <a:ea typeface="Tahoma" pitchFamily="34" charset="0"/>
                <a:cs typeface="Tahoma" pitchFamily="34" charset="0"/>
              </a:rPr>
              <a:t> ها، با تصور اینکه به سایت اصلی رفته، رمز عبور و شناسه کاربری خود را وارد می کند. اما با اینکار در واقع آنرا در اختیار هکرها قرار داده است.</a:t>
            </a:r>
          </a:p>
          <a:p>
            <a:pPr algn="r" rtl="1" eaLnBrk="0" hangingPunct="0">
              <a:lnSpc>
                <a:spcPct val="150000"/>
              </a:lnSpc>
              <a:tabLst>
                <a:tab pos="1679575" algn="l"/>
              </a:tabLst>
              <a:defRPr/>
            </a:pPr>
            <a:endParaRPr lang="fr-FR" sz="1200" dirty="0">
              <a:solidFill>
                <a:schemeClr val="tx1"/>
              </a:solidFill>
              <a:latin typeface="Tahoma" pitchFamily="34" charset="0"/>
              <a:ea typeface="Tahoma" pitchFamily="34" charset="0"/>
              <a:cs typeface="Tahoma" pitchFamily="34" charset="0"/>
            </a:endParaRPr>
          </a:p>
          <a:p>
            <a:pPr algn="r" rtl="1" eaLnBrk="0" hangingPunct="0">
              <a:lnSpc>
                <a:spcPct val="150000"/>
              </a:lnSpc>
              <a:tabLst>
                <a:tab pos="1679575" algn="l"/>
              </a:tabLst>
              <a:defRPr/>
            </a:pPr>
            <a:r>
              <a:rPr lang="fa-IR" sz="1200" dirty="0">
                <a:solidFill>
                  <a:schemeClr val="tx1"/>
                </a:solidFill>
                <a:latin typeface="Tahoma" pitchFamily="34" charset="0"/>
                <a:ea typeface="Tahoma" pitchFamily="34" charset="0"/>
                <a:cs typeface="Tahoma" pitchFamily="34" charset="0"/>
              </a:rPr>
              <a:t>برای جلوگیری از این حملات، همیشه آدرس دقیق سایتها را کنترل کنید. </a:t>
            </a:r>
          </a:p>
          <a:p>
            <a:pPr algn="r" rtl="1" eaLnBrk="0" hangingPunct="0">
              <a:lnSpc>
                <a:spcPct val="150000"/>
              </a:lnSpc>
              <a:tabLst>
                <a:tab pos="1679575" algn="l"/>
              </a:tabLst>
              <a:defRPr/>
            </a:pPr>
            <a:endParaRPr lang="fr-FR" sz="1200" dirty="0">
              <a:solidFill>
                <a:schemeClr val="tx1"/>
              </a:solidFill>
              <a:latin typeface="Tahoma" pitchFamily="34" charset="0"/>
              <a:ea typeface="Tahoma" pitchFamily="34" charset="0"/>
              <a:cs typeface="Tahoma" pitchFamily="34" charset="0"/>
            </a:endParaRPr>
          </a:p>
        </p:txBody>
      </p:sp>
      <p:sp>
        <p:nvSpPr>
          <p:cNvPr id="7" name="Rectangle 6"/>
          <p:cNvSpPr>
            <a:spLocks noChangeArrowheads="1"/>
          </p:cNvSpPr>
          <p:nvPr/>
        </p:nvSpPr>
        <p:spPr bwMode="auto">
          <a:xfrm>
            <a:off x="755650" y="5445125"/>
            <a:ext cx="8064500" cy="646113"/>
          </a:xfrm>
          <a:prstGeom prst="rect">
            <a:avLst/>
          </a:prstGeom>
          <a:noFill/>
          <a:ln w="9525">
            <a:noFill/>
            <a:miter lim="800000"/>
            <a:headEnd/>
            <a:tailEnd/>
          </a:ln>
        </p:spPr>
        <p:txBody>
          <a:bodyPr>
            <a:spAutoFit/>
          </a:bodyPr>
          <a:lstStyle/>
          <a:p>
            <a:pPr algn="ctr" rtl="1" eaLnBrk="0" hangingPunct="0">
              <a:lnSpc>
                <a:spcPct val="150000"/>
              </a:lnSpc>
              <a:tabLst>
                <a:tab pos="1679575" algn="l"/>
              </a:tabLst>
            </a:pPr>
            <a:r>
              <a:rPr lang="fa-IR" sz="1200">
                <a:latin typeface="Tahoma" pitchFamily="34" charset="0"/>
                <a:cs typeface="Tahoma" pitchFamily="34" charset="0"/>
              </a:rPr>
              <a:t>برای نمونه این آدرس، مشابه فیس بوک است:   </a:t>
            </a:r>
            <a:r>
              <a:rPr lang="en-US" sz="1200">
                <a:latin typeface="Tahoma" pitchFamily="34" charset="0"/>
                <a:cs typeface="Tahoma" pitchFamily="34" charset="0"/>
                <a:hlinkClick r:id="rId8"/>
              </a:rPr>
              <a:t>www.fasebook.com</a:t>
            </a:r>
            <a:r>
              <a:rPr lang="en-US" sz="1200">
                <a:latin typeface="Tahoma" pitchFamily="34" charset="0"/>
                <a:cs typeface="Tahoma" pitchFamily="34" charset="0"/>
              </a:rPr>
              <a:t> </a:t>
            </a:r>
            <a:endParaRPr lang="fr-FR" sz="1200">
              <a:latin typeface="Tahoma" pitchFamily="34" charset="0"/>
              <a:cs typeface="Tahoma" pitchFamily="34" charset="0"/>
            </a:endParaRPr>
          </a:p>
          <a:p>
            <a:pPr algn="ctr" rtl="1" eaLnBrk="0" hangingPunct="0">
              <a:lnSpc>
                <a:spcPct val="150000"/>
              </a:lnSpc>
              <a:tabLst>
                <a:tab pos="1679575" algn="l"/>
              </a:tabLst>
            </a:pPr>
            <a:r>
              <a:rPr lang="fa-IR" sz="1200">
                <a:latin typeface="Tahoma" pitchFamily="34" charset="0"/>
                <a:cs typeface="Tahoma" pitchFamily="34" charset="0"/>
              </a:rPr>
              <a:t> اما آدرس دقیق فیس بوک این است :            </a:t>
            </a:r>
            <a:r>
              <a:rPr lang="en-US" sz="1200">
                <a:latin typeface="Tahoma" pitchFamily="34" charset="0"/>
                <a:cs typeface="Tahoma" pitchFamily="34" charset="0"/>
                <a:hlinkClick r:id="rId9"/>
              </a:rPr>
              <a:t>www.facebook.com</a:t>
            </a:r>
            <a:r>
              <a:rPr lang="en-US" sz="1200">
                <a:latin typeface="Tahoma" pitchFamily="34" charset="0"/>
                <a:cs typeface="Tahoma" pitchFamily="34" charset="0"/>
              </a:rPr>
              <a:t>   </a:t>
            </a:r>
            <a:endParaRPr lang="fr-FR"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1000" fill="hold"/>
                                        <p:tgtEl>
                                          <p:spTgt spid="25605"/>
                                        </p:tgtEl>
                                        <p:attrNameLst>
                                          <p:attrName>ppt_x</p:attrName>
                                        </p:attrNameLst>
                                      </p:cBhvr>
                                      <p:tavLst>
                                        <p:tav tm="0">
                                          <p:val>
                                            <p:strVal val="#ppt_x-.2"/>
                                          </p:val>
                                        </p:tav>
                                        <p:tav tm="100000">
                                          <p:val>
                                            <p:strVal val="#ppt_x"/>
                                          </p:val>
                                        </p:tav>
                                      </p:tavLst>
                                    </p:anim>
                                    <p:anim calcmode="lin" valueType="num">
                                      <p:cBhvr>
                                        <p:cTn id="8"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5"/>
                                        </p:tgtEl>
                                      </p:cBhvr>
                                    </p:animEffec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childTnLst>
                          </p:cTn>
                        </p:par>
                        <p:par>
                          <p:cTn id="10" fill="hold">
                            <p:stCondLst>
                              <p:cond delay="1000"/>
                            </p:stCondLst>
                            <p:childTnLst>
                              <p:par>
                                <p:cTn id="11" presetID="64" presetClass="path" presetSubtype="0" accel="50000" decel="50000" fill="hold" grpId="0" nodeType="afterEffect">
                                  <p:stCondLst>
                                    <p:cond delay="3500"/>
                                  </p:stCondLst>
                                  <p:childTnLst>
                                    <p:animMotion origin="layout" path="M -0.00382 -0.16559 L -0.00382 -0.60222 " pathEditMode="relative" rAng="0" ptsTypes="AA">
                                      <p:cBhvr>
                                        <p:cTn id="12" dur="1000" fill="hold"/>
                                        <p:tgtEl>
                                          <p:spTgt spid="46086"/>
                                        </p:tgtEl>
                                        <p:attrNameLst>
                                          <p:attrName>ppt_x</p:attrName>
                                          <p:attrName>ppt_y</p:attrName>
                                        </p:attrNameLst>
                                      </p:cBhvr>
                                      <p:rCtr x="0" y="-218"/>
                                    </p:animMotion>
                                  </p:childTnLst>
                                  <p:subTnLst>
                                    <p:audio>
                                      <p:cMediaNode>
                                        <p:cTn display="0" masterRel="sameClick">
                                          <p:stCondLst>
                                            <p:cond evt="begin" delay="0">
                                              <p:tn val="11"/>
                                            </p:cond>
                                          </p:stCondLst>
                                          <p:endCondLst>
                                            <p:cond evt="onStopAudio" delay="0">
                                              <p:tgtEl>
                                                <p:sldTgt/>
                                              </p:tgtEl>
                                            </p:cond>
                                          </p:endCondLst>
                                        </p:cTn>
                                        <p:tgtEl>
                                          <p:sndTgt r:embed="rId5" name="click.wav"/>
                                        </p:tgtEl>
                                      </p:cMediaNode>
                                    </p:audio>
                                  </p:subTnLst>
                                </p:cTn>
                              </p:par>
                            </p:childTnLst>
                          </p:cTn>
                        </p:par>
                        <p:par>
                          <p:cTn id="13" fill="hold">
                            <p:stCondLst>
                              <p:cond delay="5500"/>
                            </p:stCondLst>
                            <p:childTnLst>
                              <p:par>
                                <p:cTn id="14" presetID="55" presetClass="entr" presetSubtype="0" fill="hold" grpId="0" nodeType="afterEffect">
                                  <p:stCondLst>
                                    <p:cond delay="10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7" cstate="print">
            <a:alphaModFix amt="17000"/>
            <a:lum/>
          </a:blip>
          <a:srcRect/>
          <a:stretch>
            <a:fillRect l="5000" t="-7000" r="5000" b="-49000"/>
          </a:stretch>
        </a:blipFill>
        <a:effectLst/>
      </p:bgPr>
    </p:bg>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763688" y="492641"/>
            <a:ext cx="5307689" cy="73866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rtl="1" eaLnBrk="0" hangingPunct="0">
              <a:defRPr/>
            </a:pPr>
            <a:endParaRPr lang="en-US" sz="1400" b="1" dirty="0">
              <a:latin typeface="Tahoma" pitchFamily="34" charset="0"/>
              <a:cs typeface="Tahoma" pitchFamily="34" charset="0"/>
            </a:endParaRPr>
          </a:p>
          <a:p>
            <a:pPr algn="ctr" rtl="1" eaLnBrk="0" hangingPunct="0">
              <a:defRPr/>
            </a:pPr>
            <a:r>
              <a:rPr lang="fa-IR" sz="1200" b="1" dirty="0">
                <a:latin typeface="Tahoma" pitchFamily="34" charset="0"/>
                <a:cs typeface="Tahoma" pitchFamily="34" charset="0"/>
              </a:rPr>
              <a:t>اگر </a:t>
            </a:r>
            <a:r>
              <a:rPr lang="fa-IR" sz="1400" b="1" dirty="0">
                <a:latin typeface="Tahoma" pitchFamily="34" charset="0"/>
                <a:cs typeface="Tahoma" pitchFamily="34" charset="0"/>
              </a:rPr>
              <a:t>اتفاقات</a:t>
            </a:r>
            <a:r>
              <a:rPr lang="fa-IR" sz="1200" b="1" dirty="0">
                <a:latin typeface="Tahoma" pitchFamily="34" charset="0"/>
                <a:cs typeface="Tahoma" pitchFamily="34" charset="0"/>
              </a:rPr>
              <a:t> زیر برای شما افتاد، به احتمال قوی هک شده اید.</a:t>
            </a:r>
            <a:endParaRPr lang="en-US" sz="1200" b="1" dirty="0">
              <a:latin typeface="Tahoma" pitchFamily="34" charset="0"/>
              <a:cs typeface="Tahoma" pitchFamily="34" charset="0"/>
            </a:endParaRPr>
          </a:p>
          <a:p>
            <a:pPr algn="ctr" rtl="1" eaLnBrk="0" hangingPunct="0">
              <a:defRPr/>
            </a:pPr>
            <a:endParaRPr lang="fa-IR" sz="1400" b="1" dirty="0">
              <a:latin typeface="Tahoma" pitchFamily="34" charset="0"/>
              <a:cs typeface="Tahoma" pitchFamily="34" charset="0"/>
            </a:endParaRPr>
          </a:p>
        </p:txBody>
      </p:sp>
      <p:sp>
        <p:nvSpPr>
          <p:cNvPr id="26627" name="Rectangle 2"/>
          <p:cNvSpPr>
            <a:spLocks noChangeArrowheads="1"/>
          </p:cNvSpPr>
          <p:nvPr/>
        </p:nvSpPr>
        <p:spPr bwMode="auto">
          <a:xfrm>
            <a:off x="683568" y="3429000"/>
            <a:ext cx="7920806" cy="175432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lvl="1" algn="r" rtl="1" eaLnBrk="0" hangingPunct="0">
              <a:lnSpc>
                <a:spcPct val="150000"/>
              </a:lnSpc>
              <a:defRPr/>
            </a:pPr>
            <a:endParaRPr lang="en-US" sz="1200" dirty="0">
              <a:latin typeface="Tahoma" pitchFamily="34" charset="0"/>
              <a:cs typeface="Tahoma" pitchFamily="34" charset="0"/>
            </a:endParaRPr>
          </a:p>
          <a:p>
            <a:pPr lvl="1" algn="r" rtl="1" eaLnBrk="0" hangingPunct="0">
              <a:lnSpc>
                <a:spcPct val="150000"/>
              </a:lnSpc>
              <a:defRPr/>
            </a:pPr>
            <a:r>
              <a:rPr lang="fa-IR" sz="1200" dirty="0">
                <a:latin typeface="Tahoma" pitchFamily="34" charset="0"/>
                <a:cs typeface="Tahoma" pitchFamily="34" charset="0"/>
              </a:rPr>
              <a:t>ایمیلتان بدون دخالت شما، خوانده شده یا پاسخ داده شود.</a:t>
            </a:r>
            <a:endParaRPr lang="fr-FR" sz="1200" dirty="0">
              <a:latin typeface="Tahoma" pitchFamily="34" charset="0"/>
              <a:cs typeface="Tahoma" pitchFamily="34" charset="0"/>
            </a:endParaRPr>
          </a:p>
          <a:p>
            <a:pPr lvl="1" algn="r" rtl="1" eaLnBrk="0" hangingPunct="0">
              <a:lnSpc>
                <a:spcPct val="150000"/>
              </a:lnSpc>
              <a:defRPr/>
            </a:pPr>
            <a:r>
              <a:rPr lang="fa-IR" sz="1200" dirty="0">
                <a:latin typeface="Tahoma" pitchFamily="34" charset="0"/>
                <a:cs typeface="Tahoma" pitchFamily="34" charset="0"/>
              </a:rPr>
              <a:t>بدون دخالت شما، ایمیلهایی برای دیگران فرستاده شود.</a:t>
            </a:r>
            <a:endParaRPr lang="fr-FR" sz="1200" dirty="0">
              <a:latin typeface="Tahoma" pitchFamily="34" charset="0"/>
              <a:cs typeface="Tahoma" pitchFamily="34" charset="0"/>
            </a:endParaRPr>
          </a:p>
          <a:p>
            <a:pPr lvl="1" algn="r" rtl="1" eaLnBrk="0" hangingPunct="0">
              <a:lnSpc>
                <a:spcPct val="150000"/>
              </a:lnSpc>
              <a:defRPr/>
            </a:pPr>
            <a:r>
              <a:rPr lang="fa-IR" sz="1200" dirty="0">
                <a:latin typeface="Tahoma" pitchFamily="34" charset="0"/>
                <a:cs typeface="Tahoma" pitchFamily="34" charset="0"/>
              </a:rPr>
              <a:t>دیگر نمی توانید با رمز عبور صحیح، وارد ایمیل، فیس بوک و . . . شوید.</a:t>
            </a:r>
            <a:endParaRPr lang="fr-FR" sz="1200" dirty="0">
              <a:latin typeface="Tahoma" pitchFamily="34" charset="0"/>
              <a:cs typeface="Tahoma" pitchFamily="34" charset="0"/>
            </a:endParaRPr>
          </a:p>
          <a:p>
            <a:pPr lvl="1" algn="r" rtl="1" eaLnBrk="0" hangingPunct="0">
              <a:lnSpc>
                <a:spcPct val="150000"/>
              </a:lnSpc>
              <a:defRPr/>
            </a:pPr>
            <a:r>
              <a:rPr lang="fa-IR" sz="1200" dirty="0">
                <a:latin typeface="Tahoma" pitchFamily="34" charset="0"/>
                <a:cs typeface="Tahoma" pitchFamily="34" charset="0"/>
              </a:rPr>
              <a:t>بخاطر ایمیلهای تبلیغاتی زیاد که شما نفرستاده اید ( اسپم ها )، از شما شکایت شده باشد.</a:t>
            </a:r>
          </a:p>
          <a:p>
            <a:pPr lvl="1" algn="r" rtl="1" eaLnBrk="0" hangingPunct="0">
              <a:lnSpc>
                <a:spcPct val="150000"/>
              </a:lnSpc>
              <a:defRPr/>
            </a:pPr>
            <a:endParaRPr lang="fr-FR" sz="1200" dirty="0">
              <a:latin typeface="Tahoma" pitchFamily="34" charset="0"/>
              <a:cs typeface="Tahoma" pitchFamily="34" charset="0"/>
            </a:endParaRPr>
          </a:p>
        </p:txBody>
      </p:sp>
      <p:pic>
        <p:nvPicPr>
          <p:cNvPr id="26628" name="Picture 3" descr="hack"/>
          <p:cNvPicPr>
            <a:picLocks noChangeAspect="1" noChangeArrowheads="1"/>
          </p:cNvPicPr>
          <p:nvPr/>
        </p:nvPicPr>
        <p:blipFill>
          <a:blip r:embed="rId8" cstate="print"/>
          <a:srcRect/>
          <a:stretch>
            <a:fillRect/>
          </a:stretch>
        </p:blipFill>
        <p:spPr bwMode="auto">
          <a:xfrm>
            <a:off x="3635896" y="1412776"/>
            <a:ext cx="1892176" cy="1997614"/>
          </a:xfrm>
          <a:prstGeom prst="rect">
            <a:avLst/>
          </a:prstGeom>
          <a:ln>
            <a:noFill/>
          </a:ln>
          <a:effectLst>
            <a:softEdge rad="112500"/>
          </a:effectLst>
        </p:spPr>
      </p:pic>
      <p:sp>
        <p:nvSpPr>
          <p:cNvPr id="5" name="Rectangle 4"/>
          <p:cNvSpPr>
            <a:spLocks noChangeArrowheads="1"/>
          </p:cNvSpPr>
          <p:nvPr/>
        </p:nvSpPr>
        <p:spPr bwMode="auto">
          <a:xfrm>
            <a:off x="971550" y="5373688"/>
            <a:ext cx="7561263" cy="922337"/>
          </a:xfrm>
          <a:prstGeom prst="rect">
            <a:avLst/>
          </a:prstGeom>
          <a:noFill/>
          <a:ln w="9525">
            <a:noFill/>
            <a:miter lim="800000"/>
            <a:headEnd/>
            <a:tailEnd/>
          </a:ln>
        </p:spPr>
        <p:txBody>
          <a:bodyPr>
            <a:spAutoFit/>
          </a:bodyPr>
          <a:lstStyle/>
          <a:p>
            <a:pPr lvl="1" algn="r" rtl="1" eaLnBrk="0" hangingPunct="0">
              <a:lnSpc>
                <a:spcPct val="150000"/>
              </a:lnSpc>
            </a:pPr>
            <a:r>
              <a:rPr lang="fa-IR" sz="1200">
                <a:latin typeface="Tahoma" pitchFamily="34" charset="0"/>
                <a:cs typeface="Tahoma" pitchFamily="34" charset="0"/>
              </a:rPr>
              <a:t>در اینصورت رمز عبور خود را عوض و رایانه خود را از لحاظ امنیتی بررسی کنید.</a:t>
            </a:r>
            <a:endParaRPr lang="fr-FR" sz="1200">
              <a:latin typeface="Tahoma" pitchFamily="34" charset="0"/>
              <a:cs typeface="Tahoma" pitchFamily="34" charset="0"/>
            </a:endParaRPr>
          </a:p>
          <a:p>
            <a:pPr lvl="1" algn="r" rtl="1" eaLnBrk="0" hangingPunct="0">
              <a:lnSpc>
                <a:spcPct val="150000"/>
              </a:lnSpc>
            </a:pPr>
            <a:r>
              <a:rPr lang="fa-IR" sz="1200">
                <a:latin typeface="Tahoma" pitchFamily="34" charset="0"/>
                <a:cs typeface="Tahoma" pitchFamily="34" charset="0"/>
              </a:rPr>
              <a:t>اگر نمی توانید وارد حساب کاربری خود شوید، باید ایمیل یا حساب کاربری خود را با اطلاعاتی که در زمان ثبت آن داده اید، بازیابی کنید. </a:t>
            </a:r>
            <a:endParaRPr lang="en-US"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17" presetClass="entr" presetSubtype="1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p:cTn id="13" dur="500" fill="hold"/>
                                        <p:tgtEl>
                                          <p:spTgt spid="26628"/>
                                        </p:tgtEl>
                                        <p:attrNameLst>
                                          <p:attrName>ppt_w</p:attrName>
                                        </p:attrNameLst>
                                      </p:cBhvr>
                                      <p:tavLst>
                                        <p:tav tm="0">
                                          <p:val>
                                            <p:fltVal val="0"/>
                                          </p:val>
                                        </p:tav>
                                        <p:tav tm="100000">
                                          <p:val>
                                            <p:strVal val="#ppt_w"/>
                                          </p:val>
                                        </p:tav>
                                      </p:tavLst>
                                    </p:anim>
                                    <p:anim calcmode="lin" valueType="num">
                                      <p:cBhvr>
                                        <p:cTn id="14" dur="500" fill="hold"/>
                                        <p:tgtEl>
                                          <p:spTgt spid="26628"/>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2500"/>
                                  </p:stCondLst>
                                  <p:childTnLst>
                                    <p:set>
                                      <p:cBhvr>
                                        <p:cTn id="17" dur="1" fill="hold">
                                          <p:stCondLst>
                                            <p:cond delay="0"/>
                                          </p:stCondLst>
                                        </p:cTn>
                                        <p:tgtEl>
                                          <p:spTgt spid="26627"/>
                                        </p:tgtEl>
                                        <p:attrNameLst>
                                          <p:attrName>style.visibility</p:attrName>
                                        </p:attrNameLst>
                                      </p:cBhvr>
                                      <p:to>
                                        <p:strVal val="visible"/>
                                      </p:to>
                                    </p:set>
                                    <p:anim calcmode="lin" valueType="num">
                                      <p:cBhvr>
                                        <p:cTn id="18" dur="500" fill="hold"/>
                                        <p:tgtEl>
                                          <p:spTgt spid="26627"/>
                                        </p:tgtEl>
                                        <p:attrNameLst>
                                          <p:attrName>ppt_w</p:attrName>
                                        </p:attrNameLst>
                                      </p:cBhvr>
                                      <p:tavLst>
                                        <p:tav tm="0">
                                          <p:val>
                                            <p:fltVal val="0"/>
                                          </p:val>
                                        </p:tav>
                                        <p:tav tm="100000">
                                          <p:val>
                                            <p:strVal val="#ppt_w"/>
                                          </p:val>
                                        </p:tav>
                                      </p:tavLst>
                                    </p:anim>
                                    <p:anim calcmode="lin" valueType="num">
                                      <p:cBhvr>
                                        <p:cTn id="19" dur="500" fill="hold"/>
                                        <p:tgtEl>
                                          <p:spTgt spid="2662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5" name="laser.wav"/>
                                        </p:tgtEl>
                                      </p:cMediaNode>
                                    </p:audio>
                                  </p:subTnLst>
                                </p:cTn>
                              </p:par>
                            </p:childTnLst>
                          </p:cTn>
                        </p:par>
                        <p:par>
                          <p:cTn id="20" fill="hold">
                            <p:stCondLst>
                              <p:cond delay="3500"/>
                            </p:stCondLst>
                            <p:childTnLst>
                              <p:par>
                                <p:cTn id="21" presetID="53" presetClass="entr" presetSubtype="0" fill="hold" grpId="0" nodeType="afterEffect">
                                  <p:stCondLst>
                                    <p:cond delay="60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124075" y="908050"/>
            <a:ext cx="4894263" cy="415925"/>
          </a:xfrm>
          <a:prstGeom prst="rect">
            <a:avLst/>
          </a:prstGeom>
          <a:noFill/>
          <a:ln w="9525">
            <a:noFill/>
            <a:miter lim="800000"/>
            <a:headEnd/>
            <a:tailEnd/>
          </a:ln>
        </p:spPr>
        <p:txBody>
          <a:bodyPr anchor="ctr">
            <a:spAutoFit/>
          </a:bodyPr>
          <a:lstStyle/>
          <a:p>
            <a:pPr algn="ctr" rtl="1" eaLnBrk="0" hangingPunct="0">
              <a:lnSpc>
                <a:spcPct val="150000"/>
              </a:lnSpc>
            </a:pPr>
            <a:r>
              <a:rPr lang="fa-IR" sz="1400" b="1">
                <a:latin typeface="Tahoma" pitchFamily="34" charset="0"/>
                <a:cs typeface="Tahoma" pitchFamily="34" charset="0"/>
              </a:rPr>
              <a:t>اگر آدرس </a:t>
            </a:r>
            <a:r>
              <a:rPr lang="en-US" sz="1400" b="1">
                <a:latin typeface="Tahoma" pitchFamily="34" charset="0"/>
                <a:cs typeface="Tahoma" pitchFamily="34" charset="0"/>
              </a:rPr>
              <a:t>Gmail </a:t>
            </a:r>
            <a:r>
              <a:rPr lang="fa-IR" sz="1400" b="1">
                <a:latin typeface="Tahoma" pitchFamily="34" charset="0"/>
                <a:cs typeface="Tahoma" pitchFamily="34" charset="0"/>
              </a:rPr>
              <a:t>دارید و فکر می کنید، هک شده اید! </a:t>
            </a:r>
          </a:p>
        </p:txBody>
      </p:sp>
      <p:pic>
        <p:nvPicPr>
          <p:cNvPr id="27651" name="Picture 3" descr="details"/>
          <p:cNvPicPr>
            <a:picLocks noChangeAspect="1" noChangeArrowheads="1"/>
          </p:cNvPicPr>
          <p:nvPr/>
        </p:nvPicPr>
        <p:blipFill>
          <a:blip r:embed="rId7" cstate="print"/>
          <a:srcRect/>
          <a:stretch>
            <a:fillRect/>
          </a:stretch>
        </p:blipFill>
        <p:spPr bwMode="auto">
          <a:xfrm>
            <a:off x="2700338" y="2708275"/>
            <a:ext cx="3527425" cy="129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2" name="Picture 2" descr="ip"/>
          <p:cNvPicPr>
            <a:picLocks noChangeAspect="1" noChangeArrowheads="1"/>
          </p:cNvPicPr>
          <p:nvPr/>
        </p:nvPicPr>
        <p:blipFill>
          <a:blip r:embed="rId8" cstate="print"/>
          <a:srcRect/>
          <a:stretch>
            <a:fillRect/>
          </a:stretch>
        </p:blipFill>
        <p:spPr bwMode="auto">
          <a:xfrm>
            <a:off x="2627313" y="4797425"/>
            <a:ext cx="3681412" cy="129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3" name="Rectangle 4"/>
          <p:cNvSpPr>
            <a:spLocks noChangeArrowheads="1"/>
          </p:cNvSpPr>
          <p:nvPr/>
        </p:nvSpPr>
        <p:spPr bwMode="auto">
          <a:xfrm>
            <a:off x="900113" y="1844675"/>
            <a:ext cx="7343775" cy="885825"/>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برای اینکار در زیر صفحه ایمیل خود، روی لینک</a:t>
            </a:r>
            <a:r>
              <a:rPr lang="en-US" sz="1200">
                <a:latin typeface="Tahoma" pitchFamily="34" charset="0"/>
                <a:cs typeface="Tahoma" pitchFamily="34" charset="0"/>
              </a:rPr>
              <a:t>Details </a:t>
            </a:r>
            <a:r>
              <a:rPr lang="fa-IR" sz="1200">
                <a:latin typeface="Tahoma" pitchFamily="34" charset="0"/>
                <a:cs typeface="Tahoma" pitchFamily="34" charset="0"/>
              </a:rPr>
              <a:t> کلیک کرده تا 10 آدرس آی پی ( </a:t>
            </a:r>
            <a:r>
              <a:rPr lang="en-US" sz="1200">
                <a:latin typeface="Tahoma" pitchFamily="34" charset="0"/>
                <a:cs typeface="Tahoma" pitchFamily="34" charset="0"/>
              </a:rPr>
              <a:t>( IP address</a:t>
            </a:r>
            <a:r>
              <a:rPr lang="fa-IR" sz="1200">
                <a:latin typeface="Tahoma" pitchFamily="34" charset="0"/>
                <a:cs typeface="Tahoma" pitchFamily="34" charset="0"/>
              </a:rPr>
              <a:t> آخری که با آن ایمیل شما باز شده است را ببینید!</a:t>
            </a:r>
            <a:endParaRPr lang="fr-FR" sz="1200">
              <a:latin typeface="Tahoma" pitchFamily="34" charset="0"/>
              <a:cs typeface="Tahoma" pitchFamily="34" charset="0"/>
            </a:endParaRPr>
          </a:p>
          <a:p>
            <a:pPr algn="r" eaLnBrk="0" hangingPunct="0">
              <a:lnSpc>
                <a:spcPct val="150000"/>
              </a:lnSpc>
            </a:pPr>
            <a:endParaRPr lang="fr-FR" sz="1200">
              <a:latin typeface="Tahoma" pitchFamily="34" charset="0"/>
              <a:cs typeface="Tahoma" pitchFamily="34" charset="0"/>
            </a:endParaRPr>
          </a:p>
        </p:txBody>
      </p:sp>
      <p:sp>
        <p:nvSpPr>
          <p:cNvPr id="27654" name="Rectangle 5"/>
          <p:cNvSpPr>
            <a:spLocks noChangeArrowheads="1"/>
          </p:cNvSpPr>
          <p:nvPr/>
        </p:nvSpPr>
        <p:spPr bwMode="auto">
          <a:xfrm>
            <a:off x="900113" y="4149725"/>
            <a:ext cx="7200900" cy="646113"/>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اگر این آی پی آدرس ها  و زمانهایی که به ایملتان وارد شده اید، متعلق به شماست، نگران نباشید! </a:t>
            </a:r>
            <a:endParaRPr lang="fr-FR" sz="1200">
              <a:latin typeface="Tahoma" pitchFamily="34" charset="0"/>
              <a:cs typeface="Tahoma" pitchFamily="34" charset="0"/>
            </a:endParaRPr>
          </a:p>
          <a:p>
            <a:pPr algn="r" eaLnBrk="0" hangingPunct="0">
              <a:lnSpc>
                <a:spcPct val="150000"/>
              </a:lnSpc>
            </a:pPr>
            <a:endParaRPr lang="fr-FR" sz="1200">
              <a:latin typeface="Tahoma" pitchFamily="34" charset="0"/>
              <a:cs typeface="Tahoma" pitchFamily="34" charset="0"/>
            </a:endParaRPr>
          </a:p>
        </p:txBody>
      </p:sp>
      <p:sp>
        <p:nvSpPr>
          <p:cNvPr id="7" name="Rectangle 6"/>
          <p:cNvSpPr>
            <a:spLocks noChangeArrowheads="1"/>
          </p:cNvSpPr>
          <p:nvPr/>
        </p:nvSpPr>
        <p:spPr bwMode="auto">
          <a:xfrm>
            <a:off x="900113" y="1557338"/>
            <a:ext cx="7200900" cy="331787"/>
          </a:xfrm>
          <a:prstGeom prst="rect">
            <a:avLst/>
          </a:prstGeom>
          <a:noFill/>
          <a:ln w="9525">
            <a:noFill/>
            <a:miter lim="800000"/>
            <a:headEnd/>
            <a:tailEnd/>
          </a:ln>
        </p:spPr>
        <p:txBody>
          <a:bodyPr>
            <a:spAutoFit/>
          </a:bodyPr>
          <a:lstStyle/>
          <a:p>
            <a:pPr algn="r" rtl="1" eaLnBrk="0" hangingPunct="0">
              <a:lnSpc>
                <a:spcPct val="150000"/>
              </a:lnSpc>
            </a:pPr>
            <a:r>
              <a:rPr lang="fa-IR" sz="1200">
                <a:latin typeface="Tahoma" pitchFamily="34" charset="0"/>
                <a:cs typeface="Tahoma" pitchFamily="34" charset="0"/>
              </a:rPr>
              <a:t>آخرین آی پی آدرس هایی که ایمیل شما با آن باز شده است را کنترل کنید.</a:t>
            </a:r>
            <a:endParaRPr lang="fr-FR" sz="1200">
              <a:latin typeface="Tahoma" pitchFamily="34" charset="0"/>
              <a:cs typeface="Tahoma" pitchFamily="34" charset="0"/>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765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7650"/>
                                        </p:tgtEl>
                                        <p:attrNameLst>
                                          <p:attrName>ppt_y</p:attrName>
                                        </p:attrNameLst>
                                      </p:cBhvr>
                                      <p:tavLst>
                                        <p:tav tm="0">
                                          <p:val>
                                            <p:strVal val="#ppt_y"/>
                                          </p:val>
                                        </p:tav>
                                        <p:tav tm="100000">
                                          <p:val>
                                            <p:strVal val="#ppt_y"/>
                                          </p:val>
                                        </p:tav>
                                      </p:tavLst>
                                    </p:anim>
                                    <p:animEffect transition="in" filter="fade">
                                      <p:cBhvr>
                                        <p:cTn id="10" dur="10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11" fill="hold">
                            <p:stCondLst>
                              <p:cond delay="1000"/>
                            </p:stCondLst>
                            <p:childTnLst>
                              <p:par>
                                <p:cTn id="12" presetID="34" presetClass="entr" presetSubtype="0" fill="hold" grpId="0" nodeType="afterEffect">
                                  <p:stCondLst>
                                    <p:cond delay="250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subTnLst>
                                    <p:audio>
                                      <p:cMediaNode>
                                        <p:cTn display="0" masterRel="sameClick">
                                          <p:stCondLst>
                                            <p:cond evt="begin" delay="0">
                                              <p:tn val="12"/>
                                            </p:cond>
                                          </p:stCondLst>
                                          <p:endCondLst>
                                            <p:cond evt="onStopAudio" delay="0">
                                              <p:tgtEl>
                                                <p:sldTgt/>
                                              </p:tgtEl>
                                            </p:cond>
                                          </p:endCondLst>
                                        </p:cTn>
                                        <p:tgtEl>
                                          <p:sndTgt r:embed="rId5" name="breeze.wav"/>
                                        </p:tgtEl>
                                      </p:cMediaNode>
                                    </p:audio>
                                  </p:subTnLst>
                                </p:cTn>
                              </p:par>
                            </p:childTnLst>
                          </p:cTn>
                        </p:par>
                        <p:par>
                          <p:cTn id="18" fill="hold">
                            <p:stCondLst>
                              <p:cond delay="4500"/>
                            </p:stCondLst>
                            <p:childTnLst>
                              <p:par>
                                <p:cTn id="19" presetID="14" presetClass="entr" presetSubtype="10" fill="hold" grpId="0" nodeType="afterEffect">
                                  <p:stCondLst>
                                    <p:cond delay="3000"/>
                                  </p:stCondLst>
                                  <p:childTnLst>
                                    <p:set>
                                      <p:cBhvr>
                                        <p:cTn id="20" dur="1" fill="hold">
                                          <p:stCondLst>
                                            <p:cond delay="0"/>
                                          </p:stCondLst>
                                        </p:cTn>
                                        <p:tgtEl>
                                          <p:spTgt spid="27653"/>
                                        </p:tgtEl>
                                        <p:attrNameLst>
                                          <p:attrName>style.visibility</p:attrName>
                                        </p:attrNameLst>
                                      </p:cBhvr>
                                      <p:to>
                                        <p:strVal val="visible"/>
                                      </p:to>
                                    </p:set>
                                    <p:animEffect transition="in" filter="randombar(horizontal)">
                                      <p:cBhvr>
                                        <p:cTn id="21" dur="500"/>
                                        <p:tgtEl>
                                          <p:spTgt spid="27653"/>
                                        </p:tgtEl>
                                      </p:cBhvr>
                                    </p:animEffect>
                                  </p:childTnLst>
                                  <p:subTnLst>
                                    <p:audio>
                                      <p:cMediaNode>
                                        <p:cTn display="0" masterRel="sameClick">
                                          <p:stCondLst>
                                            <p:cond evt="begin" delay="0">
                                              <p:tn val="19"/>
                                            </p:cond>
                                          </p:stCondLst>
                                          <p:endCondLst>
                                            <p:cond evt="onStopAudio" delay="0">
                                              <p:tgtEl>
                                                <p:sldTgt/>
                                              </p:tgtEl>
                                            </p:cond>
                                          </p:endCondLst>
                                        </p:cTn>
                                        <p:tgtEl>
                                          <p:sndTgt r:embed="rId6" name="arrow.wav"/>
                                        </p:tgtEl>
                                      </p:cMediaNode>
                                    </p:audio>
                                  </p:subTnLst>
                                </p:cTn>
                              </p:par>
                              <p:par>
                                <p:cTn id="22" presetID="12" presetClass="entr" presetSubtype="4" fill="hold" nodeType="withEffect">
                                  <p:stCondLst>
                                    <p:cond delay="3000"/>
                                  </p:stCondLst>
                                  <p:childTnLst>
                                    <p:set>
                                      <p:cBhvr>
                                        <p:cTn id="23" dur="1" fill="hold">
                                          <p:stCondLst>
                                            <p:cond delay="0"/>
                                          </p:stCondLst>
                                        </p:cTn>
                                        <p:tgtEl>
                                          <p:spTgt spid="27651"/>
                                        </p:tgtEl>
                                        <p:attrNameLst>
                                          <p:attrName>style.visibility</p:attrName>
                                        </p:attrNameLst>
                                      </p:cBhvr>
                                      <p:to>
                                        <p:strVal val="visible"/>
                                      </p:to>
                                    </p:set>
                                    <p:animEffect transition="in" filter="slide(fromBottom)">
                                      <p:cBhvr>
                                        <p:cTn id="24" dur="500"/>
                                        <p:tgtEl>
                                          <p:spTgt spid="27651"/>
                                        </p:tgtEl>
                                      </p:cBhvr>
                                    </p:animEffect>
                                  </p:childTnLst>
                                </p:cTn>
                              </p:par>
                            </p:childTnLst>
                          </p:cTn>
                        </p:par>
                        <p:par>
                          <p:cTn id="25" fill="hold">
                            <p:stCondLst>
                              <p:cond delay="8000"/>
                            </p:stCondLst>
                            <p:childTnLst>
                              <p:par>
                                <p:cTn id="26" presetID="12" presetClass="entr" presetSubtype="4" fill="hold" grpId="0" nodeType="afterEffect">
                                  <p:stCondLst>
                                    <p:cond delay="5500"/>
                                  </p:stCondLst>
                                  <p:childTnLst>
                                    <p:set>
                                      <p:cBhvr>
                                        <p:cTn id="27" dur="1" fill="hold">
                                          <p:stCondLst>
                                            <p:cond delay="0"/>
                                          </p:stCondLst>
                                        </p:cTn>
                                        <p:tgtEl>
                                          <p:spTgt spid="27654"/>
                                        </p:tgtEl>
                                        <p:attrNameLst>
                                          <p:attrName>style.visibility</p:attrName>
                                        </p:attrNameLst>
                                      </p:cBhvr>
                                      <p:to>
                                        <p:strVal val="visible"/>
                                      </p:to>
                                    </p:set>
                                    <p:animEffect transition="in" filter="slide(fromBottom)">
                                      <p:cBhvr>
                                        <p:cTn id="28" dur="500"/>
                                        <p:tgtEl>
                                          <p:spTgt spid="27654"/>
                                        </p:tgtEl>
                                      </p:cBhvr>
                                    </p:animEffect>
                                  </p:childTnLst>
                                  <p:subTnLst>
                                    <p:audio>
                                      <p:cMediaNode>
                                        <p:cTn display="0" masterRel="sameClick">
                                          <p:stCondLst>
                                            <p:cond evt="begin" delay="0">
                                              <p:tn val="26"/>
                                            </p:cond>
                                          </p:stCondLst>
                                          <p:endCondLst>
                                            <p:cond evt="onStopAudio" delay="0">
                                              <p:tgtEl>
                                                <p:sldTgt/>
                                              </p:tgtEl>
                                            </p:cond>
                                          </p:endCondLst>
                                        </p:cTn>
                                        <p:tgtEl>
                                          <p:sndTgt r:embed="rId6" name="arrow.wav"/>
                                        </p:tgtEl>
                                      </p:cMediaNode>
                                    </p:audio>
                                  </p:subTnLst>
                                </p:cTn>
                              </p:par>
                              <p:par>
                                <p:cTn id="29" presetID="12" presetClass="entr" presetSubtype="4" fill="hold" nodeType="withEffect">
                                  <p:stCondLst>
                                    <p:cond delay="5500"/>
                                  </p:stCondLst>
                                  <p:childTnLst>
                                    <p:set>
                                      <p:cBhvr>
                                        <p:cTn id="30" dur="1" fill="hold">
                                          <p:stCondLst>
                                            <p:cond delay="0"/>
                                          </p:stCondLst>
                                        </p:cTn>
                                        <p:tgtEl>
                                          <p:spTgt spid="27652"/>
                                        </p:tgtEl>
                                        <p:attrNameLst>
                                          <p:attrName>style.visibility</p:attrName>
                                        </p:attrNameLst>
                                      </p:cBhvr>
                                      <p:to>
                                        <p:strVal val="visible"/>
                                      </p:to>
                                    </p:set>
                                    <p:animEffect transition="in" filter="slide(fromBottom)">
                                      <p:cBhvr>
                                        <p:cTn id="31"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3" grpId="0"/>
      <p:bldP spid="2765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463" y="620713"/>
            <a:ext cx="3421062" cy="453072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91440"/>
          <a:lstStyle/>
          <a:p>
            <a:pPr algn="just" rtl="1" eaLnBrk="0" hangingPunct="0">
              <a:lnSpc>
                <a:spcPct val="200000"/>
              </a:lnSpc>
              <a:defRPr/>
            </a:pPr>
            <a:endParaRPr lang="fa-IR" sz="1200" dirty="0">
              <a:solidFill>
                <a:srgbClr val="C00000"/>
              </a:solidFill>
              <a:latin typeface="Tahoma" pitchFamily="34" charset="0"/>
              <a:cs typeface="Tahoma" pitchFamily="34" charset="0"/>
            </a:endParaRPr>
          </a:p>
          <a:p>
            <a:pPr algn="just" rtl="1" eaLnBrk="0" hangingPunct="0">
              <a:lnSpc>
                <a:spcPct val="200000"/>
              </a:lnSpc>
              <a:defRPr/>
            </a:pPr>
            <a:r>
              <a:rPr lang="fa-IR" sz="1200" dirty="0">
                <a:solidFill>
                  <a:srgbClr val="C00000"/>
                </a:solidFill>
                <a:latin typeface="Tahoma" pitchFamily="34" charset="0"/>
                <a:cs typeface="Tahoma" pitchFamily="34" charset="0"/>
              </a:rPr>
              <a:t>تغییر چند شماره آخر آی پی های شما،    بسته به نوع اتصال شما به اینترنت عادی  است. </a:t>
            </a:r>
            <a:endParaRPr lang="fr-FR" sz="1200" dirty="0">
              <a:solidFill>
                <a:srgbClr val="C00000"/>
              </a:solidFill>
              <a:latin typeface="Tahoma" pitchFamily="34" charset="0"/>
              <a:cs typeface="Tahoma" pitchFamily="34" charset="0"/>
            </a:endParaRPr>
          </a:p>
          <a:p>
            <a:pPr algn="just" rtl="1" eaLnBrk="0" hangingPunct="0">
              <a:lnSpc>
                <a:spcPct val="200000"/>
              </a:lnSpc>
              <a:defRPr/>
            </a:pPr>
            <a:r>
              <a:rPr lang="fa-IR" sz="1200" dirty="0">
                <a:solidFill>
                  <a:srgbClr val="C00000"/>
                </a:solidFill>
                <a:latin typeface="Tahoma" pitchFamily="34" charset="0"/>
                <a:cs typeface="Tahoma" pitchFamily="34" charset="0"/>
              </a:rPr>
              <a:t>اگر از برنامه هایی مانند </a:t>
            </a:r>
            <a:r>
              <a:rPr lang="en-US" sz="1200" dirty="0" err="1">
                <a:solidFill>
                  <a:srgbClr val="C00000"/>
                </a:solidFill>
                <a:latin typeface="Tahoma" pitchFamily="34" charset="0"/>
                <a:cs typeface="Tahoma" pitchFamily="34" charset="0"/>
              </a:rPr>
              <a:t>Ultrasurf</a:t>
            </a:r>
            <a:r>
              <a:rPr lang="en-US" sz="1200" dirty="0">
                <a:solidFill>
                  <a:srgbClr val="C00000"/>
                </a:solidFill>
                <a:latin typeface="Tahoma" pitchFamily="34" charset="0"/>
                <a:cs typeface="Tahoma" pitchFamily="34" charset="0"/>
              </a:rPr>
              <a:t> </a:t>
            </a:r>
            <a:r>
              <a:rPr lang="fa-IR" sz="1200" dirty="0">
                <a:solidFill>
                  <a:srgbClr val="C00000"/>
                </a:solidFill>
                <a:latin typeface="Tahoma" pitchFamily="34" charset="0"/>
                <a:cs typeface="Tahoma" pitchFamily="34" charset="0"/>
              </a:rPr>
              <a:t>  و </a:t>
            </a:r>
            <a:r>
              <a:rPr lang="en-US" sz="1200" dirty="0" err="1">
                <a:solidFill>
                  <a:srgbClr val="C00000"/>
                </a:solidFill>
                <a:latin typeface="Tahoma" pitchFamily="34" charset="0"/>
                <a:cs typeface="Tahoma" pitchFamily="34" charset="0"/>
              </a:rPr>
              <a:t>Freegate</a:t>
            </a:r>
            <a:r>
              <a:rPr lang="en-US" sz="1200" dirty="0">
                <a:solidFill>
                  <a:srgbClr val="C00000"/>
                </a:solidFill>
                <a:latin typeface="Tahoma" pitchFamily="34" charset="0"/>
                <a:cs typeface="Tahoma" pitchFamily="34" charset="0"/>
              </a:rPr>
              <a:t> </a:t>
            </a:r>
            <a:r>
              <a:rPr lang="fa-IR" sz="1200" dirty="0">
                <a:solidFill>
                  <a:srgbClr val="C00000"/>
                </a:solidFill>
                <a:latin typeface="Tahoma" pitchFamily="34" charset="0"/>
                <a:cs typeface="Tahoma" pitchFamily="34" charset="0"/>
              </a:rPr>
              <a:t>برای عبور از فیلتر یا تغییر آدرس آی پی خود استفاده می کنید، تغییر کلی آدرس آی پی شما نیز عادی است. کافیست که زمان ورود به ایمیل خود را کنترل کنید. </a:t>
            </a:r>
            <a:endParaRPr lang="fr-FR" sz="1200" dirty="0">
              <a:solidFill>
                <a:srgbClr val="C00000"/>
              </a:solidFill>
              <a:latin typeface="Tahoma" pitchFamily="34" charset="0"/>
              <a:cs typeface="Tahoma" pitchFamily="34" charset="0"/>
            </a:endParaRPr>
          </a:p>
          <a:p>
            <a:pPr algn="just" rtl="1" eaLnBrk="0" hangingPunct="0">
              <a:lnSpc>
                <a:spcPct val="200000"/>
              </a:lnSpc>
              <a:defRPr/>
            </a:pPr>
            <a:endParaRPr lang="fa-IR" sz="1200" dirty="0">
              <a:solidFill>
                <a:srgbClr val="C00000"/>
              </a:solidFill>
              <a:latin typeface="Tahoma" pitchFamily="34" charset="0"/>
              <a:cs typeface="Tahoma" pitchFamily="34" charset="0"/>
            </a:endParaRPr>
          </a:p>
          <a:p>
            <a:pPr algn="just" rtl="1" eaLnBrk="0" hangingPunct="0">
              <a:lnSpc>
                <a:spcPct val="200000"/>
              </a:lnSpc>
              <a:defRPr/>
            </a:pPr>
            <a:endParaRPr lang="fa-IR" sz="1200" dirty="0">
              <a:solidFill>
                <a:srgbClr val="C00000"/>
              </a:solidFill>
              <a:latin typeface="Tahoma" pitchFamily="34" charset="0"/>
              <a:cs typeface="Tahoma" pitchFamily="34" charset="0"/>
            </a:endParaRPr>
          </a:p>
        </p:txBody>
      </p:sp>
      <p:sp>
        <p:nvSpPr>
          <p:cNvPr id="3" name="Rectangle 2"/>
          <p:cNvSpPr/>
          <p:nvPr/>
        </p:nvSpPr>
        <p:spPr>
          <a:xfrm>
            <a:off x="468313" y="1196975"/>
            <a:ext cx="3527425" cy="4602163"/>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tIns="91440" rIns="0"/>
          <a:lstStyle/>
          <a:p>
            <a:pPr algn="just" rtl="1" eaLnBrk="0" hangingPunct="0">
              <a:lnSpc>
                <a:spcPct val="250000"/>
              </a:lnSpc>
              <a:defRPr/>
            </a:pPr>
            <a:r>
              <a:rPr lang="fa-IR" sz="1200" dirty="0">
                <a:solidFill>
                  <a:srgbClr val="C00000"/>
                </a:solidFill>
                <a:latin typeface="Tahoma" pitchFamily="34" charset="0"/>
                <a:cs typeface="Tahoma" pitchFamily="34" charset="0"/>
              </a:rPr>
              <a:t>برای جلوگیری از دسترسی دیگران به ارتباطات وی فی ( یا بی سیم )، بعد از خرید این مودمها ( </a:t>
            </a:r>
            <a:r>
              <a:rPr lang="en-US" sz="1200" dirty="0">
                <a:solidFill>
                  <a:srgbClr val="C00000"/>
                </a:solidFill>
                <a:latin typeface="Tahoma" pitchFamily="34" charset="0"/>
                <a:cs typeface="Tahoma" pitchFamily="34" charset="0"/>
              </a:rPr>
              <a:t>MODEM</a:t>
            </a:r>
            <a:r>
              <a:rPr lang="fa-IR" sz="1200" dirty="0">
                <a:solidFill>
                  <a:srgbClr val="C00000"/>
                </a:solidFill>
                <a:latin typeface="Tahoma" pitchFamily="34" charset="0"/>
                <a:cs typeface="Tahoma" pitchFamily="34" charset="0"/>
              </a:rPr>
              <a:t>) حتما نام کاربری و رمز عبور خود را تغییر دهید. </a:t>
            </a:r>
            <a:endParaRPr lang="fr-FR" sz="1200" dirty="0">
              <a:solidFill>
                <a:srgbClr val="C00000"/>
              </a:solidFill>
              <a:latin typeface="Tahoma" pitchFamily="34" charset="0"/>
              <a:cs typeface="Tahoma" pitchFamily="34" charset="0"/>
            </a:endParaRPr>
          </a:p>
          <a:p>
            <a:pPr algn="just" rtl="1" eaLnBrk="0" hangingPunct="0">
              <a:lnSpc>
                <a:spcPct val="250000"/>
              </a:lnSpc>
              <a:defRPr/>
            </a:pPr>
            <a:r>
              <a:rPr lang="fa-IR" sz="1200" dirty="0">
                <a:solidFill>
                  <a:srgbClr val="C00000"/>
                </a:solidFill>
                <a:latin typeface="Tahoma" pitchFamily="34" charset="0"/>
                <a:cs typeface="Tahoma" pitchFamily="34" charset="0"/>
              </a:rPr>
              <a:t>عموما مودم های شرکتهای مختلف، بصورت پیش فرض رمز عبور یکسانی دارند که حدس آن برای هکرها آسان است.</a:t>
            </a:r>
            <a:endParaRPr lang="fr-FR" sz="1200" dirty="0">
              <a:solidFill>
                <a:srgbClr val="C00000"/>
              </a:solidFill>
              <a:latin typeface="Tahoma" pitchFamily="34" charset="0"/>
              <a:cs typeface="Tahoma" pitchFamily="34" charset="0"/>
            </a:endParaRPr>
          </a:p>
          <a:p>
            <a:pPr algn="just" rtl="1" eaLnBrk="0" hangingPunct="0">
              <a:lnSpc>
                <a:spcPct val="250000"/>
              </a:lnSpc>
              <a:defRPr/>
            </a:pPr>
            <a:r>
              <a:rPr lang="fa-IR" sz="1200" dirty="0">
                <a:solidFill>
                  <a:srgbClr val="C00000"/>
                </a:solidFill>
                <a:latin typeface="Tahoma" pitchFamily="34" charset="0"/>
                <a:cs typeface="Tahoma" pitchFamily="34" charset="0"/>
              </a:rPr>
              <a:t>برای تغییر رمز عبور و احتمالا حساب کاربری خود، در بخش تنظیمات مودم به دنبال کلمه هایی مانند: </a:t>
            </a:r>
            <a:r>
              <a:rPr lang="en-US" sz="1200" dirty="0">
                <a:solidFill>
                  <a:srgbClr val="C00000"/>
                </a:solidFill>
                <a:latin typeface="Tahoma" pitchFamily="34" charset="0"/>
                <a:cs typeface="Tahoma" pitchFamily="34" charset="0"/>
              </a:rPr>
              <a:t>Administration</a:t>
            </a:r>
            <a:r>
              <a:rPr lang="fa-IR" sz="1200" dirty="0">
                <a:solidFill>
                  <a:srgbClr val="C00000"/>
                </a:solidFill>
                <a:latin typeface="Tahoma" pitchFamily="34" charset="0"/>
                <a:cs typeface="Tahoma" pitchFamily="34" charset="0"/>
              </a:rPr>
              <a:t> یا</a:t>
            </a:r>
            <a:r>
              <a:rPr lang="en-US" sz="1200" dirty="0">
                <a:solidFill>
                  <a:srgbClr val="C00000"/>
                </a:solidFill>
                <a:latin typeface="Tahoma" pitchFamily="34" charset="0"/>
                <a:cs typeface="Tahoma" pitchFamily="34" charset="0"/>
              </a:rPr>
              <a:t>Administrator Setting </a:t>
            </a:r>
            <a:r>
              <a:rPr lang="fa-IR" sz="1200" dirty="0">
                <a:solidFill>
                  <a:srgbClr val="C00000"/>
                </a:solidFill>
                <a:latin typeface="Tahoma" pitchFamily="34" charset="0"/>
                <a:cs typeface="Tahoma" pitchFamily="34" charset="0"/>
              </a:rPr>
              <a:t> باشید، سپس رمز عبور و شناسه کاربری خود را تغییر دهید.</a:t>
            </a:r>
            <a:endParaRPr lang="fr-FR" sz="1200" dirty="0">
              <a:solidFill>
                <a:srgbClr val="C00000"/>
              </a:solidFill>
              <a:latin typeface="Tahoma" pitchFamily="34" charset="0"/>
              <a:cs typeface="Tahoma" pitchFamily="34" charset="0"/>
            </a:endParaRPr>
          </a:p>
          <a:p>
            <a:pPr algn="just" eaLnBrk="0" hangingPunct="0">
              <a:lnSpc>
                <a:spcPct val="250000"/>
              </a:lnSpc>
              <a:defRPr/>
            </a:pPr>
            <a:endParaRPr lang="fr-FR" sz="1200" dirty="0">
              <a:solidFill>
                <a:srgbClr val="C00000"/>
              </a:solidFill>
              <a:latin typeface="Tahoma" pitchFamily="34" charset="0"/>
              <a:cs typeface="Tahoma" pitchFamily="34" charset="0"/>
            </a:endParaRPr>
          </a:p>
        </p:txBody>
      </p:sp>
      <p:sp>
        <p:nvSpPr>
          <p:cNvPr id="4" name="Rectangle 3"/>
          <p:cNvSpPr/>
          <p:nvPr/>
        </p:nvSpPr>
        <p:spPr>
          <a:xfrm>
            <a:off x="4788024" y="3933056"/>
            <a:ext cx="3347864"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just" rtl="1" eaLnBrk="0" hangingPunct="0">
              <a:lnSpc>
                <a:spcPct val="150000"/>
              </a:lnSpc>
              <a:defRPr/>
            </a:pPr>
            <a:r>
              <a:rPr lang="fa-IR" sz="1200" dirty="0">
                <a:latin typeface="Tahoma" pitchFamily="34" charset="0"/>
                <a:cs typeface="Tahoma" pitchFamily="34" charset="0"/>
              </a:rPr>
              <a:t>در صورت استفاده از مودم های وی فی ( </a:t>
            </a:r>
            <a:r>
              <a:rPr lang="en-US" sz="1200" dirty="0">
                <a:latin typeface="Tahoma" pitchFamily="34" charset="0"/>
                <a:cs typeface="Tahoma" pitchFamily="34" charset="0"/>
              </a:rPr>
              <a:t>WI FI</a:t>
            </a:r>
            <a:r>
              <a:rPr lang="fa-IR" sz="1200" dirty="0">
                <a:latin typeface="Tahoma" pitchFamily="34" charset="0"/>
                <a:cs typeface="Tahoma" pitchFamily="34" charset="0"/>
              </a:rPr>
              <a:t> )، رمز عبور اولیه را تغییر دهید.</a:t>
            </a:r>
          </a:p>
        </p:txBody>
      </p:sp>
      <p:pic>
        <p:nvPicPr>
          <p:cNvPr id="5" name="Picture 3" descr="WIFI"/>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5580112" y="4581128"/>
            <a:ext cx="1872208" cy="1224136"/>
          </a:xfrm>
          <a:prstGeom prst="rect">
            <a:avLst/>
          </a:prstGeom>
          <a:noFill/>
          <a:ln w="9525">
            <a:noFill/>
            <a:miter lim="800000"/>
            <a:headEnd/>
            <a:tailEnd/>
          </a:ln>
        </p:spPr>
      </p:pic>
      <p:sp>
        <p:nvSpPr>
          <p:cNvPr id="6" name="Rectangle 5"/>
          <p:cNvSpPr>
            <a:spLocks noChangeArrowheads="1"/>
          </p:cNvSpPr>
          <p:nvPr/>
        </p:nvSpPr>
        <p:spPr bwMode="auto">
          <a:xfrm>
            <a:off x="6970713" y="620713"/>
            <a:ext cx="947737" cy="331787"/>
          </a:xfrm>
          <a:prstGeom prst="rect">
            <a:avLst/>
          </a:prstGeom>
          <a:noFill/>
          <a:ln w="9525">
            <a:noFill/>
            <a:miter lim="800000"/>
            <a:headEnd/>
            <a:tailEnd/>
          </a:ln>
        </p:spPr>
        <p:txBody>
          <a:bodyPr wrap="none">
            <a:spAutoFit/>
          </a:bodyPr>
          <a:lstStyle/>
          <a:p>
            <a:pPr algn="r" rtl="1" eaLnBrk="0" hangingPunct="0">
              <a:lnSpc>
                <a:spcPct val="150000"/>
              </a:lnSpc>
            </a:pPr>
            <a:r>
              <a:rPr lang="fa-IR" sz="1200" b="1">
                <a:latin typeface="Tahoma" pitchFamily="34" charset="0"/>
                <a:cs typeface="Tahoma" pitchFamily="34" charset="0"/>
              </a:rPr>
              <a:t>دقت کنید: </a:t>
            </a: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par>
                          <p:cTn id="11" fill="hold">
                            <p:stCondLst>
                              <p:cond delay="1000"/>
                            </p:stCondLst>
                            <p:childTnLst>
                              <p:par>
                                <p:cTn id="12" presetID="50" presetClass="entr" presetSubtype="0" decel="100000"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5" name="voltage.wav"/>
                                        </p:tgtEl>
                                      </p:cMediaNode>
                                    </p:audio>
                                  </p:subTnLst>
                                </p:cTn>
                              </p:par>
                            </p:childTnLst>
                          </p:cTn>
                        </p:par>
                        <p:par>
                          <p:cTn id="17" fill="hold">
                            <p:stCondLst>
                              <p:cond delay="3000"/>
                            </p:stCondLst>
                            <p:childTnLst>
                              <p:par>
                                <p:cTn id="18" presetID="23" presetClass="entr" presetSubtype="16" fill="hold" nodeType="afterEffect">
                                  <p:stCondLst>
                                    <p:cond delay="650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6" name="laser.wav"/>
                                        </p:tgtEl>
                                      </p:cMediaNode>
                                    </p:audio>
                                  </p:subTnLst>
                                </p:cTn>
                              </p:par>
                              <p:par>
                                <p:cTn id="22" presetID="47" presetClass="entr" presetSubtype="0" fill="hold" nodeType="withEffect">
                                  <p:stCondLst>
                                    <p:cond delay="65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0500"/>
                            </p:stCondLst>
                            <p:childTnLst>
                              <p:par>
                                <p:cTn id="28" presetID="34" presetClass="entr" presetSubtype="0" fill="hold" grpId="0" nodeType="afterEffect">
                                  <p:stCondLst>
                                    <p:cond delay="2500"/>
                                  </p:stCondLst>
                                  <p:childTnLst>
                                    <p:set>
                                      <p:cBhvr>
                                        <p:cTn id="29" dur="1" fill="hold">
                                          <p:stCondLst>
                                            <p:cond delay="0"/>
                                          </p:stCondLst>
                                        </p:cTn>
                                        <p:tgtEl>
                                          <p:spTgt spid="3"/>
                                        </p:tgtEl>
                                        <p:attrNameLst>
                                          <p:attrName>style.visibility</p:attrName>
                                        </p:attrNameLst>
                                      </p:cBhvr>
                                      <p:to>
                                        <p:strVal val="visible"/>
                                      </p:to>
                                    </p:set>
                                    <p:anim from="(-#ppt_w/2)" to="(#ppt_x)" calcmode="lin" valueType="num">
                                      <p:cBhvr>
                                        <p:cTn id="30" dur="600" fill="hold">
                                          <p:stCondLst>
                                            <p:cond delay="0"/>
                                          </p:stCondLst>
                                        </p:cTn>
                                        <p:tgtEl>
                                          <p:spTgt spid="3"/>
                                        </p:tgtEl>
                                        <p:attrNameLst>
                                          <p:attrName>ppt_x</p:attrName>
                                        </p:attrNameLst>
                                      </p:cBhvr>
                                    </p:anim>
                                    <p:anim from="0" to="-1.0" calcmode="lin" valueType="num">
                                      <p:cBhvr>
                                        <p:cTn id="31" dur="200" decel="50000" autoRev="1" fill="hold">
                                          <p:stCondLst>
                                            <p:cond delay="600"/>
                                          </p:stCondLst>
                                        </p:cTn>
                                        <p:tgtEl>
                                          <p:spTgt spid="3"/>
                                        </p:tgtEl>
                                        <p:attrNameLst>
                                          <p:attrName>xshear</p:attrName>
                                        </p:attrNameLst>
                                      </p:cBhvr>
                                    </p:anim>
                                    <p:animScale>
                                      <p:cBhvr>
                                        <p:cTn id="32" dur="200" decel="100000" autoRev="1" fill="hold">
                                          <p:stCondLst>
                                            <p:cond delay="600"/>
                                          </p:stCondLst>
                                        </p:cTn>
                                        <p:tgtEl>
                                          <p:spTgt spid="3"/>
                                        </p:tgtEl>
                                      </p:cBhvr>
                                      <p:from x="100000" y="100000"/>
                                      <p:to x="80000" y="100000"/>
                                    </p:animScale>
                                    <p:anim by="(#ppt_h/3+#ppt_w*0.1)" calcmode="lin" valueType="num">
                                      <p:cBhvr additive="sum">
                                        <p:cTn id="33"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28"/>
                                            </p:cond>
                                          </p:stCondLst>
                                          <p:endCondLst>
                                            <p:cond evt="onStopAudio" delay="0">
                                              <p:tgtEl>
                                                <p:sldTgt/>
                                              </p:tgtEl>
                                            </p:cond>
                                          </p:endCondLst>
                                        </p:cTn>
                                        <p:tgtEl>
                                          <p:sndTgt r:embed="rId7"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84000"/>
          </a:schemeClr>
        </a:solidFill>
        <a:effectLst/>
      </p:bgPr>
    </p:bg>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763713" y="836613"/>
            <a:ext cx="5759450" cy="277812"/>
          </a:xfrm>
          <a:prstGeom prst="rect">
            <a:avLst/>
          </a:prstGeom>
          <a:noFill/>
          <a:ln w="9525">
            <a:noFill/>
            <a:miter lim="800000"/>
            <a:headEnd/>
            <a:tailEnd/>
          </a:ln>
        </p:spPr>
        <p:txBody>
          <a:bodyPr anchor="ctr">
            <a:spAutoFit/>
          </a:bodyPr>
          <a:lstStyle/>
          <a:p>
            <a:pPr algn="r" rtl="1" eaLnBrk="0" hangingPunct="0"/>
            <a:r>
              <a:rPr lang="fa-IR" sz="1200" b="1">
                <a:latin typeface="Tahoma" pitchFamily="34" charset="0"/>
                <a:cs typeface="Tahoma" pitchFamily="34" charset="0"/>
              </a:rPr>
              <a:t>در صورت استفاده از مودم های وی فی، ارتباطات خود را رمز گزاری کنید.</a:t>
            </a:r>
          </a:p>
        </p:txBody>
      </p:sp>
      <p:sp>
        <p:nvSpPr>
          <p:cNvPr id="33796" name="Rectangle 6"/>
          <p:cNvSpPr>
            <a:spLocks noChangeArrowheads="1"/>
          </p:cNvSpPr>
          <p:nvPr/>
        </p:nvSpPr>
        <p:spPr bwMode="auto">
          <a:xfrm>
            <a:off x="755650" y="2492375"/>
            <a:ext cx="7632700" cy="609600"/>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برای اینکار کافیست در تنظیمات مودم، به دنبال کلمه </a:t>
            </a:r>
            <a:r>
              <a:rPr lang="en-US" sz="1200">
                <a:latin typeface="Tahoma" pitchFamily="34" charset="0"/>
                <a:cs typeface="Tahoma" pitchFamily="34" charset="0"/>
              </a:rPr>
              <a:t>WPA2 </a:t>
            </a:r>
            <a:r>
              <a:rPr lang="fa-IR" sz="1200">
                <a:latin typeface="Tahoma" pitchFamily="34" charset="0"/>
                <a:cs typeface="Tahoma" pitchFamily="34" charset="0"/>
              </a:rPr>
              <a:t>بوده و آنرا انتخاب یا فعال کنید، با این کار یکی از قوی ترین رمز گزاری ها روی ارتباطات بی سیم شما انجام می شود.</a:t>
            </a:r>
          </a:p>
        </p:txBody>
      </p:sp>
      <p:pic>
        <p:nvPicPr>
          <p:cNvPr id="33797" name="Picture 7" descr="wifi ramz"/>
          <p:cNvPicPr>
            <a:picLocks noChangeAspect="1" noChangeArrowheads="1"/>
          </p:cNvPicPr>
          <p:nvPr/>
        </p:nvPicPr>
        <p:blipFill>
          <a:blip r:embed="rId7" cstate="print"/>
          <a:srcRect/>
          <a:stretch>
            <a:fillRect/>
          </a:stretch>
        </p:blipFill>
        <p:spPr bwMode="auto">
          <a:xfrm>
            <a:off x="4500563" y="3213100"/>
            <a:ext cx="3240087" cy="1800225"/>
          </a:xfrm>
          <a:prstGeom prst="rect">
            <a:avLst/>
          </a:prstGeom>
          <a:noFill/>
          <a:ln w="9525">
            <a:noFill/>
            <a:miter lim="800000"/>
            <a:headEnd/>
            <a:tailEnd/>
          </a:ln>
        </p:spPr>
      </p:pic>
      <p:pic>
        <p:nvPicPr>
          <p:cNvPr id="33798" name="Picture 8" descr="wifi wpa2"/>
          <p:cNvPicPr>
            <a:picLocks noChangeAspect="1" noChangeArrowheads="1"/>
          </p:cNvPicPr>
          <p:nvPr/>
        </p:nvPicPr>
        <p:blipFill>
          <a:blip r:embed="rId8" cstate="print"/>
          <a:srcRect/>
          <a:stretch>
            <a:fillRect/>
          </a:stretch>
        </p:blipFill>
        <p:spPr bwMode="auto">
          <a:xfrm>
            <a:off x="1673225" y="2924175"/>
            <a:ext cx="2428875" cy="2233613"/>
          </a:xfrm>
          <a:prstGeom prst="rect">
            <a:avLst/>
          </a:prstGeom>
          <a:noFill/>
          <a:ln w="9525">
            <a:noFill/>
            <a:miter lim="800000"/>
            <a:headEnd/>
            <a:tailEnd/>
          </a:ln>
        </p:spPr>
      </p:pic>
      <p:sp>
        <p:nvSpPr>
          <p:cNvPr id="33799" name="Rectangle 9"/>
          <p:cNvSpPr>
            <a:spLocks noChangeArrowheads="1"/>
          </p:cNvSpPr>
          <p:nvPr/>
        </p:nvSpPr>
        <p:spPr bwMode="auto">
          <a:xfrm>
            <a:off x="755650" y="5373688"/>
            <a:ext cx="7848600" cy="608012"/>
          </a:xfrm>
          <a:prstGeom prst="rect">
            <a:avLst/>
          </a:prstGeom>
          <a:noFill/>
          <a:ln w="9525">
            <a:noFill/>
            <a:miter lim="800000"/>
            <a:headEnd/>
            <a:tailEnd/>
          </a:ln>
        </p:spPr>
        <p:txBody>
          <a:bodyPr anchor="ctr">
            <a:spAutoFit/>
          </a:bodyPr>
          <a:lstStyle/>
          <a:p>
            <a:pPr algn="r" rtl="1" eaLnBrk="0" hangingPunct="0">
              <a:lnSpc>
                <a:spcPct val="150000"/>
              </a:lnSpc>
            </a:pPr>
            <a:r>
              <a:rPr lang="fa-IR" sz="1200">
                <a:latin typeface="Tahoma" pitchFamily="34" charset="0"/>
                <a:cs typeface="Tahoma" pitchFamily="34" charset="0"/>
              </a:rPr>
              <a:t>در صورتیکه </a:t>
            </a:r>
            <a:r>
              <a:rPr lang="en-US" sz="1200">
                <a:latin typeface="Tahoma" pitchFamily="34" charset="0"/>
                <a:cs typeface="Tahoma" pitchFamily="34" charset="0"/>
              </a:rPr>
              <a:t>WPA2</a:t>
            </a:r>
            <a:r>
              <a:rPr lang="fa-IR" sz="1200">
                <a:latin typeface="Tahoma" pitchFamily="34" charset="0"/>
                <a:cs typeface="Tahoma" pitchFamily="34" charset="0"/>
              </a:rPr>
              <a:t> روی تنظیمات مودم شما یافت نشد به دنبال کلمه </a:t>
            </a:r>
            <a:r>
              <a:rPr lang="en-US" sz="1200">
                <a:latin typeface="Tahoma" pitchFamily="34" charset="0"/>
                <a:cs typeface="Tahoma" pitchFamily="34" charset="0"/>
              </a:rPr>
              <a:t>WPA</a:t>
            </a:r>
            <a:r>
              <a:rPr lang="fa-IR" sz="1200">
                <a:latin typeface="Tahoma" pitchFamily="34" charset="0"/>
                <a:cs typeface="Tahoma" pitchFamily="34" charset="0"/>
              </a:rPr>
              <a:t> باشید که ارتباط نسبتا امنی را برای شما فراهم می کند. </a:t>
            </a:r>
          </a:p>
        </p:txBody>
      </p:sp>
      <p:pic>
        <p:nvPicPr>
          <p:cNvPr id="8" name="Picture 7" descr="trendnet.jpg"/>
          <p:cNvPicPr>
            <a:picLocks noChangeAspect="1"/>
          </p:cNvPicPr>
          <p:nvPr/>
        </p:nvPicPr>
        <p:blipFill>
          <a:blip r:embed="rId9" cstate="print"/>
          <a:stretch>
            <a:fillRect/>
          </a:stretch>
        </p:blipFill>
        <p:spPr>
          <a:xfrm>
            <a:off x="3923928" y="1196752"/>
            <a:ext cx="1527944" cy="1212805"/>
          </a:xfrm>
          <a:prstGeom prst="rect">
            <a:avLst/>
          </a:prstGeom>
          <a:ln>
            <a:noFill/>
          </a:ln>
          <a:effectLst>
            <a:softEdge rad="112500"/>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794"/>
                                        </p:tgtEl>
                                        <p:attrNameLst>
                                          <p:attrName>style.visibility</p:attrName>
                                        </p:attrNameLst>
                                      </p:cBhvr>
                                      <p:to>
                                        <p:strVal val="visible"/>
                                      </p:to>
                                    </p:set>
                                    <p:anim calcmode="discrete" valueType="clr">
                                      <p:cBhvr override="childStyle">
                                        <p:cTn id="7" dur="80"/>
                                        <p:tgtEl>
                                          <p:spTgt spid="337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4"/>
                                        </p:tgtEl>
                                        <p:attrNameLst>
                                          <p:attrName>fillcolor</p:attrName>
                                        </p:attrNameLst>
                                      </p:cBhvr>
                                      <p:tavLst>
                                        <p:tav tm="0">
                                          <p:val>
                                            <p:clrVal>
                                              <a:schemeClr val="accent2"/>
                                            </p:clrVal>
                                          </p:val>
                                        </p:tav>
                                        <p:tav tm="50000">
                                          <p:val>
                                            <p:clrVal>
                                              <a:schemeClr val="hlink"/>
                                            </p:clrVal>
                                          </p:val>
                                        </p:tav>
                                      </p:tavLst>
                                    </p:anim>
                                    <p:set>
                                      <p:cBhvr>
                                        <p:cTn id="9" dur="80"/>
                                        <p:tgtEl>
                                          <p:spTgt spid="3379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4" name="wind.wav"/>
                                        </p:tgtEl>
                                      </p:cMediaNode>
                                    </p:audio>
                                  </p:subTnLst>
                                </p:cTn>
                              </p:par>
                              <p:par>
                                <p:cTn id="10" presetID="32" presetClass="emph" presetSubtype="0" fill="hold" nodeType="withEffect">
                                  <p:stCondLst>
                                    <p:cond delay="0"/>
                                  </p:stCondLst>
                                  <p:childTnLst>
                                    <p:animClr clrSpc="rgb">
                                      <p:cBhvr override="childStyle">
                                        <p:cTn id="11" dur="100" fill="hold"/>
                                        <p:tgtEl>
                                          <p:spTgt spid="8"/>
                                        </p:tgtEl>
                                        <p:attrNameLst>
                                          <p:attrName>style.color</p:attrName>
                                        </p:attrNameLst>
                                      </p:cBhvr>
                                      <p:to>
                                        <a:schemeClr val="accent2"/>
                                      </p:to>
                                    </p:animClr>
                                    <p:animClr clrSpc="rgb">
                                      <p:cBhvr>
                                        <p:cTn id="12" dur="100" fill="hold"/>
                                        <p:tgtEl>
                                          <p:spTgt spid="8"/>
                                        </p:tgtEl>
                                        <p:attrNameLst>
                                          <p:attrName>fillcolor</p:attrName>
                                        </p:attrNameLst>
                                      </p:cBhvr>
                                      <p:to>
                                        <a:schemeClr val="accent2"/>
                                      </p:to>
                                    </p:animClr>
                                    <p:set>
                                      <p:cBhvr>
                                        <p:cTn id="13" dur="100" fill="hold"/>
                                        <p:tgtEl>
                                          <p:spTgt spid="8"/>
                                        </p:tgtEl>
                                        <p:attrNameLst>
                                          <p:attrName>fill.type</p:attrName>
                                        </p:attrNameLst>
                                      </p:cBhvr>
                                      <p:to>
                                        <p:strVal val="solid"/>
                                      </p:to>
                                    </p:set>
                                    <p:set>
                                      <p:cBhvr>
                                        <p:cTn id="14" dur="100" fill="hold"/>
                                        <p:tgtEl>
                                          <p:spTgt spid="8"/>
                                        </p:tgtEl>
                                        <p:attrNameLst>
                                          <p:attrName>fill.on</p:attrName>
                                        </p:attrNameLst>
                                      </p:cBhvr>
                                      <p:to>
                                        <p:strVal val="true"/>
                                      </p:to>
                                    </p:se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par>
                          <p:cTn id="20" fill="hold">
                            <p:stCondLst>
                              <p:cond delay="2160"/>
                            </p:stCondLst>
                            <p:childTnLst>
                              <p:par>
                                <p:cTn id="21" presetID="15" presetClass="entr" presetSubtype="0" fill="hold" grpId="0" nodeType="afterEffect">
                                  <p:stCondLst>
                                    <p:cond delay="2500"/>
                                  </p:stCondLst>
                                  <p:childTnLst>
                                    <p:set>
                                      <p:cBhvr>
                                        <p:cTn id="22" dur="1" fill="hold">
                                          <p:stCondLst>
                                            <p:cond delay="0"/>
                                          </p:stCondLst>
                                        </p:cTn>
                                        <p:tgtEl>
                                          <p:spTgt spid="33796"/>
                                        </p:tgtEl>
                                        <p:attrNameLst>
                                          <p:attrName>style.visibility</p:attrName>
                                        </p:attrNameLst>
                                      </p:cBhvr>
                                      <p:to>
                                        <p:strVal val="visible"/>
                                      </p:to>
                                    </p:set>
                                    <p:anim calcmode="lin" valueType="num">
                                      <p:cBhvr>
                                        <p:cTn id="23" dur="1000" fill="hold"/>
                                        <p:tgtEl>
                                          <p:spTgt spid="33796"/>
                                        </p:tgtEl>
                                        <p:attrNameLst>
                                          <p:attrName>ppt_w</p:attrName>
                                        </p:attrNameLst>
                                      </p:cBhvr>
                                      <p:tavLst>
                                        <p:tav tm="0">
                                          <p:val>
                                            <p:fltVal val="0"/>
                                          </p:val>
                                        </p:tav>
                                        <p:tav tm="100000">
                                          <p:val>
                                            <p:strVal val="#ppt_w"/>
                                          </p:val>
                                        </p:tav>
                                      </p:tavLst>
                                    </p:anim>
                                    <p:anim calcmode="lin" valueType="num">
                                      <p:cBhvr>
                                        <p:cTn id="24" dur="1000" fill="hold"/>
                                        <p:tgtEl>
                                          <p:spTgt spid="33796"/>
                                        </p:tgtEl>
                                        <p:attrNameLst>
                                          <p:attrName>ppt_h</p:attrName>
                                        </p:attrNameLst>
                                      </p:cBhvr>
                                      <p:tavLst>
                                        <p:tav tm="0">
                                          <p:val>
                                            <p:fltVal val="0"/>
                                          </p:val>
                                        </p:tav>
                                        <p:tav tm="100000">
                                          <p:val>
                                            <p:strVal val="#ppt_h"/>
                                          </p:val>
                                        </p:tav>
                                      </p:tavLst>
                                    </p:anim>
                                    <p:anim calcmode="lin" valueType="num">
                                      <p:cBhvr>
                                        <p:cTn id="25" dur="1000" fill="hold"/>
                                        <p:tgtEl>
                                          <p:spTgt spid="3379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5" name="camera.wav"/>
                                        </p:tgtEl>
                                      </p:cMediaNode>
                                    </p:audio>
                                  </p:subTnLst>
                                </p:cTn>
                              </p:par>
                              <p:par>
                                <p:cTn id="27" presetID="58" presetClass="entr" presetSubtype="0" accel="100000" fill="hold" nodeType="withEffect">
                                  <p:stCondLst>
                                    <p:cond delay="2500"/>
                                  </p:stCondLst>
                                  <p:childTnLst>
                                    <p:set>
                                      <p:cBhvr>
                                        <p:cTn id="28" dur="1" fill="hold">
                                          <p:stCondLst>
                                            <p:cond delay="0"/>
                                          </p:stCondLst>
                                        </p:cTn>
                                        <p:tgtEl>
                                          <p:spTgt spid="33797"/>
                                        </p:tgtEl>
                                        <p:attrNameLst>
                                          <p:attrName>style.visibility</p:attrName>
                                        </p:attrNameLst>
                                      </p:cBhvr>
                                      <p:to>
                                        <p:strVal val="visible"/>
                                      </p:to>
                                    </p:set>
                                    <p:anim calcmode="lin" valueType="num">
                                      <p:cBhvr>
                                        <p:cTn id="29" dur="500" fill="hold"/>
                                        <p:tgtEl>
                                          <p:spTgt spid="33797"/>
                                        </p:tgtEl>
                                        <p:attrNameLst>
                                          <p:attrName>ppt_w</p:attrName>
                                        </p:attrNameLst>
                                      </p:cBhvr>
                                      <p:tavLst>
                                        <p:tav tm="0">
                                          <p:val>
                                            <p:strVal val="#ppt_w*2.5"/>
                                          </p:val>
                                        </p:tav>
                                        <p:tav tm="100000">
                                          <p:val>
                                            <p:strVal val="#ppt_w"/>
                                          </p:val>
                                        </p:tav>
                                      </p:tavLst>
                                    </p:anim>
                                    <p:anim calcmode="lin" valueType="num">
                                      <p:cBhvr>
                                        <p:cTn id="30" dur="500" fill="hold"/>
                                        <p:tgtEl>
                                          <p:spTgt spid="33797"/>
                                        </p:tgtEl>
                                        <p:attrNameLst>
                                          <p:attrName>ppt_h</p:attrName>
                                        </p:attrNameLst>
                                      </p:cBhvr>
                                      <p:tavLst>
                                        <p:tav tm="0">
                                          <p:val>
                                            <p:strVal val="#ppt_h*0.01"/>
                                          </p:val>
                                        </p:tav>
                                        <p:tav tm="100000">
                                          <p:val>
                                            <p:strVal val="#ppt_h"/>
                                          </p:val>
                                        </p:tav>
                                      </p:tavLst>
                                    </p:anim>
                                    <p:anim calcmode="lin" valueType="num">
                                      <p:cBhvr>
                                        <p:cTn id="31" dur="500" fill="hold"/>
                                        <p:tgtEl>
                                          <p:spTgt spid="33797"/>
                                        </p:tgtEl>
                                        <p:attrNameLst>
                                          <p:attrName>ppt_x</p:attrName>
                                        </p:attrNameLst>
                                      </p:cBhvr>
                                      <p:tavLst>
                                        <p:tav tm="0">
                                          <p:val>
                                            <p:strVal val="#ppt_x"/>
                                          </p:val>
                                        </p:tav>
                                        <p:tav tm="100000">
                                          <p:val>
                                            <p:strVal val="#ppt_x"/>
                                          </p:val>
                                        </p:tav>
                                      </p:tavLst>
                                    </p:anim>
                                    <p:anim calcmode="lin" valueType="num">
                                      <p:cBhvr>
                                        <p:cTn id="32" dur="500" fill="hold"/>
                                        <p:tgtEl>
                                          <p:spTgt spid="33797"/>
                                        </p:tgtEl>
                                        <p:attrNameLst>
                                          <p:attrName>ppt_y</p:attrName>
                                        </p:attrNameLst>
                                      </p:cBhvr>
                                      <p:tavLst>
                                        <p:tav tm="0">
                                          <p:val>
                                            <p:strVal val="#ppt_h+1"/>
                                          </p:val>
                                        </p:tav>
                                        <p:tav tm="100000">
                                          <p:val>
                                            <p:strVal val="#ppt_y"/>
                                          </p:val>
                                        </p:tav>
                                      </p:tavLst>
                                    </p:anim>
                                    <p:animEffect transition="in" filter="fade">
                                      <p:cBhvr>
                                        <p:cTn id="33" dur="500"/>
                                        <p:tgtEl>
                                          <p:spTgt spid="33797"/>
                                        </p:tgtEl>
                                      </p:cBhvr>
                                    </p:animEffect>
                                  </p:childTnLst>
                                </p:cTn>
                              </p:par>
                              <p:par>
                                <p:cTn id="34" presetID="58" presetClass="entr" presetSubtype="0" accel="100000" fill="hold" nodeType="withEffect">
                                  <p:stCondLst>
                                    <p:cond delay="2500"/>
                                  </p:stCondLst>
                                  <p:childTnLst>
                                    <p:set>
                                      <p:cBhvr>
                                        <p:cTn id="35" dur="1" fill="hold">
                                          <p:stCondLst>
                                            <p:cond delay="0"/>
                                          </p:stCondLst>
                                        </p:cTn>
                                        <p:tgtEl>
                                          <p:spTgt spid="33798"/>
                                        </p:tgtEl>
                                        <p:attrNameLst>
                                          <p:attrName>style.visibility</p:attrName>
                                        </p:attrNameLst>
                                      </p:cBhvr>
                                      <p:to>
                                        <p:strVal val="visible"/>
                                      </p:to>
                                    </p:set>
                                    <p:anim calcmode="lin" valueType="num">
                                      <p:cBhvr>
                                        <p:cTn id="36" dur="500" fill="hold"/>
                                        <p:tgtEl>
                                          <p:spTgt spid="33798"/>
                                        </p:tgtEl>
                                        <p:attrNameLst>
                                          <p:attrName>ppt_w</p:attrName>
                                        </p:attrNameLst>
                                      </p:cBhvr>
                                      <p:tavLst>
                                        <p:tav tm="0">
                                          <p:val>
                                            <p:strVal val="#ppt_w*2.5"/>
                                          </p:val>
                                        </p:tav>
                                        <p:tav tm="100000">
                                          <p:val>
                                            <p:strVal val="#ppt_w"/>
                                          </p:val>
                                        </p:tav>
                                      </p:tavLst>
                                    </p:anim>
                                    <p:anim calcmode="lin" valueType="num">
                                      <p:cBhvr>
                                        <p:cTn id="37" dur="500" fill="hold"/>
                                        <p:tgtEl>
                                          <p:spTgt spid="33798"/>
                                        </p:tgtEl>
                                        <p:attrNameLst>
                                          <p:attrName>ppt_h</p:attrName>
                                        </p:attrNameLst>
                                      </p:cBhvr>
                                      <p:tavLst>
                                        <p:tav tm="0">
                                          <p:val>
                                            <p:strVal val="#ppt_h*0.01"/>
                                          </p:val>
                                        </p:tav>
                                        <p:tav tm="100000">
                                          <p:val>
                                            <p:strVal val="#ppt_h"/>
                                          </p:val>
                                        </p:tav>
                                      </p:tavLst>
                                    </p:anim>
                                    <p:anim calcmode="lin" valueType="num">
                                      <p:cBhvr>
                                        <p:cTn id="38" dur="500" fill="hold"/>
                                        <p:tgtEl>
                                          <p:spTgt spid="33798"/>
                                        </p:tgtEl>
                                        <p:attrNameLst>
                                          <p:attrName>ppt_x</p:attrName>
                                        </p:attrNameLst>
                                      </p:cBhvr>
                                      <p:tavLst>
                                        <p:tav tm="0">
                                          <p:val>
                                            <p:strVal val="#ppt_x"/>
                                          </p:val>
                                        </p:tav>
                                        <p:tav tm="100000">
                                          <p:val>
                                            <p:strVal val="#ppt_x"/>
                                          </p:val>
                                        </p:tav>
                                      </p:tavLst>
                                    </p:anim>
                                    <p:anim calcmode="lin" valueType="num">
                                      <p:cBhvr>
                                        <p:cTn id="39" dur="500" fill="hold"/>
                                        <p:tgtEl>
                                          <p:spTgt spid="33798"/>
                                        </p:tgtEl>
                                        <p:attrNameLst>
                                          <p:attrName>ppt_y</p:attrName>
                                        </p:attrNameLst>
                                      </p:cBhvr>
                                      <p:tavLst>
                                        <p:tav tm="0">
                                          <p:val>
                                            <p:strVal val="#ppt_h+1"/>
                                          </p:val>
                                        </p:tav>
                                        <p:tav tm="100000">
                                          <p:val>
                                            <p:strVal val="#ppt_y"/>
                                          </p:val>
                                        </p:tav>
                                      </p:tavLst>
                                    </p:anim>
                                    <p:animEffect transition="in" filter="fade">
                                      <p:cBhvr>
                                        <p:cTn id="40" dur="500"/>
                                        <p:tgtEl>
                                          <p:spTgt spid="33798"/>
                                        </p:tgtEl>
                                      </p:cBhvr>
                                    </p:animEffect>
                                  </p:childTnLst>
                                </p:cTn>
                              </p:par>
                            </p:childTnLst>
                          </p:cTn>
                        </p:par>
                        <p:par>
                          <p:cTn id="41" fill="hold">
                            <p:stCondLst>
                              <p:cond delay="5660"/>
                            </p:stCondLst>
                            <p:childTnLst>
                              <p:par>
                                <p:cTn id="42" presetID="37" presetClass="entr" presetSubtype="0" fill="hold" grpId="0" nodeType="afterEffect">
                                  <p:stCondLst>
                                    <p:cond delay="3000"/>
                                  </p:stCondLst>
                                  <p:childTnLst>
                                    <p:set>
                                      <p:cBhvr>
                                        <p:cTn id="43" dur="1" fill="hold">
                                          <p:stCondLst>
                                            <p:cond delay="0"/>
                                          </p:stCondLst>
                                        </p:cTn>
                                        <p:tgtEl>
                                          <p:spTgt spid="33799"/>
                                        </p:tgtEl>
                                        <p:attrNameLst>
                                          <p:attrName>style.visibility</p:attrName>
                                        </p:attrNameLst>
                                      </p:cBhvr>
                                      <p:to>
                                        <p:strVal val="visible"/>
                                      </p:to>
                                    </p:set>
                                    <p:animEffect transition="in" filter="fade">
                                      <p:cBhvr>
                                        <p:cTn id="44" dur="1000"/>
                                        <p:tgtEl>
                                          <p:spTgt spid="33799"/>
                                        </p:tgtEl>
                                      </p:cBhvr>
                                    </p:animEffect>
                                    <p:anim calcmode="lin" valueType="num">
                                      <p:cBhvr>
                                        <p:cTn id="45" dur="1000" fill="hold"/>
                                        <p:tgtEl>
                                          <p:spTgt spid="33799"/>
                                        </p:tgtEl>
                                        <p:attrNameLst>
                                          <p:attrName>ppt_x</p:attrName>
                                        </p:attrNameLst>
                                      </p:cBhvr>
                                      <p:tavLst>
                                        <p:tav tm="0">
                                          <p:val>
                                            <p:strVal val="#ppt_x"/>
                                          </p:val>
                                        </p:tav>
                                        <p:tav tm="100000">
                                          <p:val>
                                            <p:strVal val="#ppt_x"/>
                                          </p:val>
                                        </p:tav>
                                      </p:tavLst>
                                    </p:anim>
                                    <p:anim calcmode="lin" valueType="num">
                                      <p:cBhvr>
                                        <p:cTn id="46" dur="900" decel="100000" fill="hold"/>
                                        <p:tgtEl>
                                          <p:spTgt spid="3379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379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P spid="337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27000"/>
            <a:lum/>
          </a:blip>
          <a:srcRect/>
          <a:stretch>
            <a:fillRect t="-2000" b="-2000"/>
          </a:stretch>
        </a:blipFill>
        <a:effectLst/>
      </p:bgPr>
    </p:bg>
    <p:spTree>
      <p:nvGrpSpPr>
        <p:cNvPr id="1" name=""/>
        <p:cNvGrpSpPr/>
        <p:nvPr/>
      </p:nvGrpSpPr>
      <p:grpSpPr>
        <a:xfrm>
          <a:off x="0" y="0"/>
          <a:ext cx="0" cy="0"/>
          <a:chOff x="0" y="0"/>
          <a:chExt cx="0" cy="0"/>
        </a:xfrm>
      </p:grpSpPr>
      <p:sp>
        <p:nvSpPr>
          <p:cNvPr id="11" name="TextBox 10"/>
          <p:cNvSpPr txBox="1"/>
          <p:nvPr/>
        </p:nvSpPr>
        <p:spPr>
          <a:xfrm>
            <a:off x="714348" y="2071678"/>
            <a:ext cx="7286676" cy="2062103"/>
          </a:xfrm>
          <a:prstGeom prst="rect">
            <a:avLst/>
          </a:prstGeom>
          <a:noFill/>
        </p:spPr>
        <p:txBody>
          <a:bodyPr wrap="square">
            <a:spAutoFit/>
          </a:bodyPr>
          <a:lstStyle/>
          <a:p>
            <a:pPr algn="ctr">
              <a:defRPr/>
            </a:pPr>
            <a:r>
              <a:rPr lang="fa-IR" sz="4800" dirty="0" smtClean="0">
                <a:solidFill>
                  <a:schemeClr val="accent6">
                    <a:lumMod val="50000"/>
                  </a:schemeClr>
                </a:solidFill>
                <a:cs typeface="2  Titr" pitchFamily="2" charset="-78"/>
              </a:rPr>
              <a:t>اداره حراست</a:t>
            </a:r>
          </a:p>
          <a:p>
            <a:pPr algn="ctr">
              <a:defRPr/>
            </a:pPr>
            <a:r>
              <a:rPr lang="fa-IR" sz="4800" dirty="0" smtClean="0">
                <a:solidFill>
                  <a:schemeClr val="accent6">
                    <a:lumMod val="50000"/>
                  </a:schemeClr>
                </a:solidFill>
                <a:cs typeface="2  Titr" pitchFamily="2" charset="-78"/>
              </a:rPr>
              <a:t> </a:t>
            </a:r>
          </a:p>
          <a:p>
            <a:pPr algn="ctr">
              <a:defRPr/>
            </a:pPr>
            <a:r>
              <a:rPr lang="fa-IR" sz="3200" dirty="0" smtClean="0">
                <a:solidFill>
                  <a:schemeClr val="accent6">
                    <a:lumMod val="50000"/>
                  </a:schemeClr>
                </a:solidFill>
                <a:cs typeface="2  Titr" pitchFamily="2" charset="-78"/>
              </a:rPr>
              <a:t>آموزشکده فنی و حرفه ای شهید یزدان پناه سنندج</a:t>
            </a:r>
            <a:endParaRPr lang="fr-FR" sz="3200" dirty="0">
              <a:solidFill>
                <a:schemeClr val="accent6">
                  <a:lumMod val="50000"/>
                </a:schemeClr>
              </a:solidFill>
              <a:cs typeface="2  Titr" pitchFamily="2" charset="-78"/>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48" presetClass="exit" presetSubtype="0" decel="50000" fill="hold" grpId="1" nodeType="withEffect">
                                  <p:stCondLst>
                                    <p:cond delay="4500"/>
                                  </p:stCondLst>
                                  <p:iterate type="lt">
                                    <p:tmPct val="0"/>
                                  </p:iterate>
                                  <p:childTnLst>
                                    <p:anim calcmode="lin" valueType="num">
                                      <p:cBhvr>
                                        <p:cTn id="12" dur="1000"/>
                                        <p:tgtEl>
                                          <p:spTgt spid="11"/>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3" dur="1000"/>
                                        <p:tgtEl>
                                          <p:spTgt spid="11"/>
                                        </p:tgtEl>
                                        <p:attrNameLst>
                                          <p:attrName>ppt_x</p:attrName>
                                        </p:attrNameLst>
                                      </p:cBhvr>
                                      <p:tavLst>
                                        <p:tav tm="0">
                                          <p:val>
                                            <p:strVal val="ppt_x"/>
                                          </p:val>
                                        </p:tav>
                                        <p:tav tm="50000">
                                          <p:val>
                                            <p:fltVal val="0.95"/>
                                          </p:val>
                                        </p:tav>
                                        <p:tav tm="100000">
                                          <p:val>
                                            <p:fltVal val="-1"/>
                                          </p:val>
                                        </p:tav>
                                      </p:tavLst>
                                    </p:anim>
                                    <p:anim calcmode="lin" valueType="num">
                                      <p:cBhvr>
                                        <p:cTn id="14" dur="1000"/>
                                        <p:tgtEl>
                                          <p:spTgt spid="11"/>
                                        </p:tgtEl>
                                        <p:attrNameLst>
                                          <p:attrName>ppt_y</p:attrName>
                                        </p:attrNameLst>
                                      </p:cBhvr>
                                      <p:tavLst>
                                        <p:tav tm="0">
                                          <p:val>
                                            <p:strVal val="ppt_y"/>
                                          </p:val>
                                        </p:tav>
                                        <p:tav tm="100000">
                                          <p:val>
                                            <p:strVal val="ppt_y"/>
                                          </p:val>
                                        </p:tav>
                                      </p:tavLst>
                                    </p:anim>
                                    <p:animEffect transition="out" filter="fade">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par>
                                <p:cTn id="17" presetID="56" presetClass="entr" presetSubtype="0" fill="hold" grpId="2" nodeType="withEffect">
                                  <p:stCondLst>
                                    <p:cond delay="8500"/>
                                  </p:stCondLst>
                                  <p:iterate type="lt">
                                    <p:tmPct val="10000"/>
                                  </p:iterate>
                                  <p:childTnLst>
                                    <p:set>
                                      <p:cBhvr>
                                        <p:cTn id="18" dur="1" fill="hold">
                                          <p:stCondLst>
                                            <p:cond delay="0"/>
                                          </p:stCondLst>
                                        </p:cTn>
                                        <p:tgtEl>
                                          <p:spTgt spid="11"/>
                                        </p:tgtEl>
                                        <p:attrNameLst>
                                          <p:attrName>style.visibility</p:attrName>
                                        </p:attrNameLst>
                                      </p:cBhvr>
                                      <p:to>
                                        <p:strVal val="visible"/>
                                      </p:to>
                                    </p:set>
                                    <p:anim by="(-#ppt_w*2)" calcmode="lin" valueType="num">
                                      <p:cBhvr rctx="PPT">
                                        <p:cTn id="19" dur="500" autoRev="1" fill="hold">
                                          <p:stCondLst>
                                            <p:cond delay="0"/>
                                          </p:stCondLst>
                                        </p:cTn>
                                        <p:tgtEl>
                                          <p:spTgt spid="11"/>
                                        </p:tgtEl>
                                        <p:attrNameLst>
                                          <p:attrName>ppt_w</p:attrName>
                                        </p:attrNameLst>
                                      </p:cBhvr>
                                    </p:anim>
                                    <p:anim by="(#ppt_w*0.50)" calcmode="lin" valueType="num">
                                      <p:cBhvr>
                                        <p:cTn id="20" dur="500" decel="50000" autoRev="1" fill="hold">
                                          <p:stCondLst>
                                            <p:cond delay="0"/>
                                          </p:stCondLst>
                                        </p:cTn>
                                        <p:tgtEl>
                                          <p:spTgt spid="11"/>
                                        </p:tgtEl>
                                        <p:attrNameLst>
                                          <p:attrName>ppt_x</p:attrName>
                                        </p:attrNameLst>
                                      </p:cBhvr>
                                    </p:anim>
                                    <p:anim from="(-#ppt_h/2)" to="(#ppt_y)" calcmode="lin" valueType="num">
                                      <p:cBhvr>
                                        <p:cTn id="21" dur="1000" fill="hold">
                                          <p:stCondLst>
                                            <p:cond delay="0"/>
                                          </p:stCondLst>
                                        </p:cTn>
                                        <p:tgtEl>
                                          <p:spTgt spid="11"/>
                                        </p:tgtEl>
                                        <p:attrNameLst>
                                          <p:attrName>ppt_y</p:attrName>
                                        </p:attrNameLst>
                                      </p:cBhvr>
                                    </p:anim>
                                    <p:animRot by="21600000">
                                      <p:cBhvr>
                                        <p:cTn id="22"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40000"/>
            <a:lumOff val="60000"/>
            <a:alpha val="48000"/>
          </a:schemeClr>
        </a:solidFill>
        <a:effectLst/>
      </p:bgPr>
    </p:bg>
    <p:spTree>
      <p:nvGrpSpPr>
        <p:cNvPr id="1" name=""/>
        <p:cNvGrpSpPr/>
        <p:nvPr/>
      </p:nvGrpSpPr>
      <p:grpSpPr>
        <a:xfrm>
          <a:off x="0" y="0"/>
          <a:ext cx="0" cy="0"/>
          <a:chOff x="0" y="0"/>
          <a:chExt cx="0" cy="0"/>
        </a:xfrm>
      </p:grpSpPr>
      <p:sp>
        <p:nvSpPr>
          <p:cNvPr id="7" name="TextBox 6"/>
          <p:cNvSpPr txBox="1"/>
          <p:nvPr/>
        </p:nvSpPr>
        <p:spPr>
          <a:xfrm>
            <a:off x="6156325" y="908050"/>
            <a:ext cx="1947863" cy="623888"/>
          </a:xfrm>
          <a:prstGeom prst="rect">
            <a:avLst/>
          </a:prstGeom>
          <a:noFill/>
        </p:spPr>
        <p:txBody>
          <a:bodyPr>
            <a:spAutoFit/>
          </a:bodyPr>
          <a:lstStyle/>
          <a:p>
            <a:pPr algn="r" rtl="1" fontAlgn="auto">
              <a:lnSpc>
                <a:spcPct val="150000"/>
              </a:lnSpc>
              <a:spcBef>
                <a:spcPts val="0"/>
              </a:spcBef>
              <a:spcAft>
                <a:spcPts val="0"/>
              </a:spcAft>
              <a:defRPr/>
            </a:pPr>
            <a:r>
              <a:rPr lang="fa-IR" sz="1200" b="1" dirty="0">
                <a:solidFill>
                  <a:schemeClr val="tx2">
                    <a:lumMod val="75000"/>
                  </a:schemeClr>
                </a:solidFill>
                <a:latin typeface="Tahoma" pitchFamily="34" charset="0"/>
                <a:ea typeface="Tahoma" pitchFamily="34" charset="0"/>
                <a:cs typeface="Tahoma" pitchFamily="34" charset="0"/>
              </a:rPr>
              <a:t>کاربران </a:t>
            </a:r>
            <a:r>
              <a:rPr lang="fr-FR" sz="1200" b="1" dirty="0" err="1">
                <a:solidFill>
                  <a:schemeClr val="tx2">
                    <a:lumMod val="75000"/>
                  </a:schemeClr>
                </a:solidFill>
                <a:latin typeface="Tahoma" pitchFamily="34" charset="0"/>
                <a:ea typeface="Tahoma" pitchFamily="34" charset="0"/>
                <a:cs typeface="Tahoma" pitchFamily="34" charset="0"/>
              </a:rPr>
              <a:t>Gmail</a:t>
            </a:r>
            <a:r>
              <a:rPr lang="fa-IR" sz="1200" b="1" dirty="0">
                <a:solidFill>
                  <a:schemeClr val="tx2">
                    <a:lumMod val="75000"/>
                  </a:schemeClr>
                </a:solidFill>
                <a:latin typeface="Tahoma" pitchFamily="34" charset="0"/>
                <a:ea typeface="Tahoma" pitchFamily="34" charset="0"/>
                <a:cs typeface="Tahoma" pitchFamily="34" charset="0"/>
              </a:rPr>
              <a:t>بهتر است:</a:t>
            </a:r>
            <a:endParaRPr lang="fr-FR" sz="1200" b="1" dirty="0">
              <a:solidFill>
                <a:schemeClr val="tx2">
                  <a:lumMod val="75000"/>
                </a:schemeClr>
              </a:solidFill>
              <a:latin typeface="Tahoma" pitchFamily="34" charset="0"/>
              <a:ea typeface="Tahoma" pitchFamily="34" charset="0"/>
              <a:cs typeface="Tahoma" pitchFamily="34" charset="0"/>
            </a:endParaRPr>
          </a:p>
          <a:p>
            <a:pPr fontAlgn="auto">
              <a:lnSpc>
                <a:spcPct val="150000"/>
              </a:lnSpc>
              <a:spcBef>
                <a:spcPts val="0"/>
              </a:spcBef>
              <a:spcAft>
                <a:spcPts val="0"/>
              </a:spcAft>
              <a:defRPr/>
            </a:pPr>
            <a:endParaRPr lang="fr-FR" sz="1200" dirty="0">
              <a:latin typeface="Tahoma" pitchFamily="34" charset="0"/>
              <a:ea typeface="Tahoma" pitchFamily="34" charset="0"/>
              <a:cs typeface="Tahoma" pitchFamily="34" charset="0"/>
            </a:endParaRPr>
          </a:p>
        </p:txBody>
      </p:sp>
      <p:sp>
        <p:nvSpPr>
          <p:cNvPr id="8" name="TextBox 7"/>
          <p:cNvSpPr txBox="1">
            <a:spLocks noChangeArrowheads="1"/>
          </p:cNvSpPr>
          <p:nvPr/>
        </p:nvSpPr>
        <p:spPr bwMode="auto">
          <a:xfrm>
            <a:off x="2339975" y="1700213"/>
            <a:ext cx="5003800" cy="655637"/>
          </a:xfrm>
          <a:prstGeom prst="rect">
            <a:avLst/>
          </a:prstGeom>
          <a:noFill/>
          <a:ln w="9525">
            <a:noFill/>
            <a:miter lim="800000"/>
            <a:headEnd/>
            <a:tailEnd/>
          </a:ln>
        </p:spPr>
        <p:txBody>
          <a:bodyPr wrap="none">
            <a:spAutoFit/>
          </a:bodyPr>
          <a:lstStyle/>
          <a:p>
            <a:pPr rtl="1">
              <a:lnSpc>
                <a:spcPct val="150000"/>
              </a:lnSpc>
            </a:pPr>
            <a:r>
              <a:rPr lang="fa-IR" sz="1400" b="1">
                <a:latin typeface="Tahoma" pitchFamily="34" charset="0"/>
                <a:cs typeface="Tahoma" pitchFamily="34" charset="0"/>
              </a:rPr>
              <a:t>" صفحات </a:t>
            </a:r>
            <a:r>
              <a:rPr lang="en-US" sz="1400" b="1">
                <a:latin typeface="Tahoma" pitchFamily="34" charset="0"/>
                <a:cs typeface="Tahoma" pitchFamily="34" charset="0"/>
              </a:rPr>
              <a:t> </a:t>
            </a:r>
            <a:r>
              <a:rPr lang="fr-FR" sz="1400" b="1">
                <a:latin typeface="Tahoma" pitchFamily="34" charset="0"/>
                <a:cs typeface="Tahoma" pitchFamily="34" charset="0"/>
              </a:rPr>
              <a:t>Gmail</a:t>
            </a:r>
            <a:r>
              <a:rPr lang="fa-IR" sz="1400" b="1">
                <a:latin typeface="Tahoma" pitchFamily="34" charset="0"/>
                <a:cs typeface="Tahoma" pitchFamily="34" charset="0"/>
              </a:rPr>
              <a:t>را با پروتکل امنیتی </a:t>
            </a:r>
            <a:r>
              <a:rPr lang="en-US" sz="1400" b="1">
                <a:latin typeface="Tahoma" pitchFamily="34" charset="0"/>
                <a:cs typeface="Tahoma" pitchFamily="34" charset="0"/>
              </a:rPr>
              <a:t>SSL </a:t>
            </a:r>
            <a:r>
              <a:rPr lang="fa-IR" sz="1400" b="1">
                <a:latin typeface="Tahoma" pitchFamily="34" charset="0"/>
                <a:cs typeface="Tahoma" pitchFamily="34" charset="0"/>
              </a:rPr>
              <a:t> رمز گذاری کنند"</a:t>
            </a:r>
            <a:endParaRPr lang="fr-FR" sz="1400" b="1">
              <a:latin typeface="Tahoma" pitchFamily="34" charset="0"/>
              <a:cs typeface="Tahoma" pitchFamily="34" charset="0"/>
            </a:endParaRPr>
          </a:p>
          <a:p>
            <a:pPr>
              <a:lnSpc>
                <a:spcPct val="150000"/>
              </a:lnSpc>
            </a:pPr>
            <a:endParaRPr lang="fr-FR" sz="1200">
              <a:latin typeface="Tahoma" pitchFamily="34" charset="0"/>
              <a:cs typeface="Tahoma" pitchFamily="34" charset="0"/>
            </a:endParaRPr>
          </a:p>
        </p:txBody>
      </p:sp>
      <p:sp>
        <p:nvSpPr>
          <p:cNvPr id="9" name="TextBox 8"/>
          <p:cNvSpPr txBox="1">
            <a:spLocks noChangeArrowheads="1"/>
          </p:cNvSpPr>
          <p:nvPr/>
        </p:nvSpPr>
        <p:spPr bwMode="auto">
          <a:xfrm>
            <a:off x="-612775" y="2420938"/>
            <a:ext cx="9009063" cy="654050"/>
          </a:xfrm>
          <a:prstGeom prst="rect">
            <a:avLst/>
          </a:prstGeom>
          <a:noFill/>
          <a:ln w="9525">
            <a:noFill/>
            <a:miter lim="800000"/>
            <a:headEnd/>
            <a:tailEnd/>
          </a:ln>
        </p:spPr>
        <p:txBody>
          <a:bodyPr>
            <a:spAutoFit/>
          </a:bodyPr>
          <a:lstStyle/>
          <a:p>
            <a:pPr algn="r" rtl="1">
              <a:lnSpc>
                <a:spcPct val="150000"/>
              </a:lnSpc>
            </a:pPr>
            <a:r>
              <a:rPr lang="fa-IR" sz="1400">
                <a:latin typeface="Tahoma" pitchFamily="34" charset="0"/>
                <a:cs typeface="Tahoma" pitchFamily="34" charset="0"/>
              </a:rPr>
              <a:t>برای این کار بعد از ورود به </a:t>
            </a:r>
            <a:r>
              <a:rPr lang="fr-FR" sz="1400">
                <a:latin typeface="Tahoma" pitchFamily="34" charset="0"/>
                <a:cs typeface="Tahoma" pitchFamily="34" charset="0"/>
              </a:rPr>
              <a:t>Gmail</a:t>
            </a:r>
            <a:r>
              <a:rPr lang="fa-IR" sz="1400">
                <a:latin typeface="Tahoma" pitchFamily="34" charset="0"/>
                <a:cs typeface="Tahoma" pitchFamily="34" charset="0"/>
              </a:rPr>
              <a:t>خود، </a:t>
            </a:r>
            <a:r>
              <a:rPr lang="en-US" sz="1400" b="1">
                <a:latin typeface="Tahoma" pitchFamily="34" charset="0"/>
                <a:cs typeface="Tahoma" pitchFamily="34" charset="0"/>
              </a:rPr>
              <a:t>Settings</a:t>
            </a:r>
            <a:r>
              <a:rPr lang="en-US" sz="1400">
                <a:latin typeface="Tahoma" pitchFamily="34" charset="0"/>
                <a:cs typeface="Tahoma" pitchFamily="34" charset="0"/>
              </a:rPr>
              <a:t> </a:t>
            </a:r>
            <a:r>
              <a:rPr lang="fa-IR" sz="1400">
                <a:latin typeface="Tahoma" pitchFamily="34" charset="0"/>
                <a:cs typeface="Tahoma" pitchFamily="34" charset="0"/>
              </a:rPr>
              <a:t> را کلیک و سپس گزینه </a:t>
            </a:r>
            <a:r>
              <a:rPr lang="en-US" sz="1400" b="1">
                <a:latin typeface="Tahoma" pitchFamily="34" charset="0"/>
                <a:cs typeface="Tahoma" pitchFamily="34" charset="0"/>
              </a:rPr>
              <a:t>General</a:t>
            </a:r>
            <a:r>
              <a:rPr lang="en-US" sz="1400">
                <a:latin typeface="Tahoma" pitchFamily="34" charset="0"/>
                <a:cs typeface="Tahoma" pitchFamily="34" charset="0"/>
              </a:rPr>
              <a:t> </a:t>
            </a:r>
            <a:r>
              <a:rPr lang="fa-IR" sz="1400">
                <a:latin typeface="Tahoma" pitchFamily="34" charset="0"/>
                <a:cs typeface="Tahoma" pitchFamily="34" charset="0"/>
              </a:rPr>
              <a:t>را انتخاب کنید.</a:t>
            </a:r>
            <a:endParaRPr lang="fr-FR" sz="1400">
              <a:latin typeface="Tahoma" pitchFamily="34" charset="0"/>
              <a:cs typeface="Tahoma" pitchFamily="34" charset="0"/>
            </a:endParaRPr>
          </a:p>
          <a:p>
            <a:pPr>
              <a:lnSpc>
                <a:spcPct val="150000"/>
              </a:lnSpc>
            </a:pPr>
            <a:endParaRPr lang="fr-FR" sz="1200">
              <a:latin typeface="Tahoma" pitchFamily="34" charset="0"/>
              <a:cs typeface="Tahoma" pitchFamily="34" charset="0"/>
            </a:endParaRPr>
          </a:p>
        </p:txBody>
      </p:sp>
      <p:sp>
        <p:nvSpPr>
          <p:cNvPr id="11" name="TextBox 10"/>
          <p:cNvSpPr txBox="1">
            <a:spLocks noChangeArrowheads="1"/>
          </p:cNvSpPr>
          <p:nvPr/>
        </p:nvSpPr>
        <p:spPr bwMode="auto">
          <a:xfrm>
            <a:off x="1187450" y="2924175"/>
            <a:ext cx="7200900" cy="1019175"/>
          </a:xfrm>
          <a:prstGeom prst="rect">
            <a:avLst/>
          </a:prstGeom>
          <a:noFill/>
          <a:ln w="9525">
            <a:noFill/>
            <a:miter lim="800000"/>
            <a:headEnd/>
            <a:tailEnd/>
          </a:ln>
        </p:spPr>
        <p:txBody>
          <a:bodyPr>
            <a:spAutoFit/>
          </a:bodyPr>
          <a:lstStyle/>
          <a:p>
            <a:pPr algn="r" rtl="1">
              <a:lnSpc>
                <a:spcPct val="150000"/>
              </a:lnSpc>
            </a:pPr>
            <a:r>
              <a:rPr lang="fa-IR" sz="1400">
                <a:latin typeface="Tahoma" pitchFamily="34" charset="0"/>
                <a:cs typeface="Tahoma" pitchFamily="34" charset="0"/>
              </a:rPr>
              <a:t>حال در قسمت </a:t>
            </a:r>
            <a:r>
              <a:rPr lang="fa-IR" sz="1400" b="1">
                <a:latin typeface="Tahoma" pitchFamily="34" charset="0"/>
                <a:cs typeface="Tahoma" pitchFamily="34" charset="0"/>
              </a:rPr>
              <a:t>"</a:t>
            </a:r>
            <a:r>
              <a:rPr lang="en-US" sz="1400" b="1">
                <a:latin typeface="Tahoma" pitchFamily="34" charset="0"/>
                <a:cs typeface="Tahoma" pitchFamily="34" charset="0"/>
              </a:rPr>
              <a:t>Browser connection</a:t>
            </a:r>
            <a:r>
              <a:rPr lang="fa-IR" sz="1400" b="1">
                <a:latin typeface="Tahoma" pitchFamily="34" charset="0"/>
                <a:cs typeface="Tahoma" pitchFamily="34" charset="0"/>
              </a:rPr>
              <a:t>"</a:t>
            </a:r>
            <a:r>
              <a:rPr lang="fa-IR" sz="1400">
                <a:latin typeface="Tahoma" pitchFamily="34" charset="0"/>
                <a:cs typeface="Tahoma" pitchFamily="34" charset="0"/>
              </a:rPr>
              <a:t> ، </a:t>
            </a:r>
            <a:r>
              <a:rPr lang="fa-IR" sz="1400" b="1">
                <a:latin typeface="Tahoma" pitchFamily="34" charset="0"/>
                <a:cs typeface="Tahoma" pitchFamily="34" charset="0"/>
              </a:rPr>
              <a:t>"</a:t>
            </a:r>
            <a:r>
              <a:rPr lang="en-US" sz="1400" b="1">
                <a:latin typeface="Tahoma" pitchFamily="34" charset="0"/>
                <a:cs typeface="Tahoma" pitchFamily="34" charset="0"/>
              </a:rPr>
              <a:t>Always use https</a:t>
            </a:r>
            <a:r>
              <a:rPr lang="fa-IR" sz="1400" b="1">
                <a:latin typeface="Tahoma" pitchFamily="34" charset="0"/>
                <a:cs typeface="Tahoma" pitchFamily="34" charset="0"/>
              </a:rPr>
              <a:t>"</a:t>
            </a:r>
            <a:r>
              <a:rPr lang="fa-IR" sz="1400">
                <a:latin typeface="Tahoma" pitchFamily="34" charset="0"/>
                <a:cs typeface="Tahoma" pitchFamily="34" charset="0"/>
              </a:rPr>
              <a:t> را تیک زده و سپس در پایین</a:t>
            </a:r>
          </a:p>
          <a:p>
            <a:pPr algn="r" rtl="1">
              <a:lnSpc>
                <a:spcPct val="150000"/>
              </a:lnSpc>
            </a:pPr>
            <a:r>
              <a:rPr lang="fa-IR" sz="1400">
                <a:latin typeface="Tahoma" pitchFamily="34" charset="0"/>
                <a:cs typeface="Tahoma" pitchFamily="34" charset="0"/>
              </a:rPr>
              <a:t>صفحه روی گزینه </a:t>
            </a:r>
            <a:r>
              <a:rPr lang="fa-IR" sz="1400" b="1">
                <a:latin typeface="Tahoma" pitchFamily="34" charset="0"/>
                <a:cs typeface="Tahoma" pitchFamily="34" charset="0"/>
              </a:rPr>
              <a:t>"</a:t>
            </a:r>
            <a:r>
              <a:rPr lang="en-US" sz="1400" b="1">
                <a:latin typeface="Tahoma" pitchFamily="34" charset="0"/>
                <a:cs typeface="Tahoma" pitchFamily="34" charset="0"/>
              </a:rPr>
              <a:t>Save changes</a:t>
            </a:r>
            <a:r>
              <a:rPr lang="fa-IR" sz="1400" b="1">
                <a:latin typeface="Tahoma" pitchFamily="34" charset="0"/>
                <a:cs typeface="Tahoma" pitchFamily="34" charset="0"/>
              </a:rPr>
              <a:t>"</a:t>
            </a:r>
            <a:r>
              <a:rPr lang="fa-IR" sz="1400">
                <a:latin typeface="Tahoma" pitchFamily="34" charset="0"/>
                <a:cs typeface="Tahoma" pitchFamily="34" charset="0"/>
              </a:rPr>
              <a:t> کلیک کنید.</a:t>
            </a:r>
            <a:endParaRPr lang="fr-FR" sz="1400">
              <a:latin typeface="Tahoma" pitchFamily="34" charset="0"/>
              <a:cs typeface="Tahoma" pitchFamily="34" charset="0"/>
            </a:endParaRPr>
          </a:p>
          <a:p>
            <a:pPr algn="r" rtl="1">
              <a:lnSpc>
                <a:spcPct val="150000"/>
              </a:lnSpc>
            </a:pPr>
            <a:endParaRPr lang="fr-FR" sz="1400">
              <a:latin typeface="Tahoma" pitchFamily="34" charset="0"/>
              <a:cs typeface="Tahoma" pitchFamily="34" charset="0"/>
            </a:endParaRPr>
          </a:p>
        </p:txBody>
      </p:sp>
      <p:pic>
        <p:nvPicPr>
          <p:cNvPr id="2050" name="Picture 2" descr="ssaaee"/>
          <p:cNvPicPr>
            <a:picLocks noChangeAspect="1" noChangeArrowheads="1"/>
          </p:cNvPicPr>
          <p:nvPr>
            <p:custDataLst>
              <p:tags r:id="rId2"/>
            </p:custDataLst>
          </p:nvPr>
        </p:nvPicPr>
        <p:blipFill>
          <a:blip r:embed="rId9" cstate="print"/>
          <a:srcRect/>
          <a:stretch>
            <a:fillRect/>
          </a:stretch>
        </p:blipFill>
        <p:spPr bwMode="auto">
          <a:xfrm>
            <a:off x="900113" y="3933825"/>
            <a:ext cx="7343775" cy="776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a:spLocks noChangeArrowheads="1"/>
          </p:cNvSpPr>
          <p:nvPr/>
        </p:nvSpPr>
        <p:spPr bwMode="auto">
          <a:xfrm>
            <a:off x="684213" y="5157788"/>
            <a:ext cx="7786687" cy="1430337"/>
          </a:xfrm>
          <a:prstGeom prst="rect">
            <a:avLst/>
          </a:prstGeom>
          <a:noFill/>
          <a:ln w="9525">
            <a:noFill/>
            <a:miter lim="800000"/>
            <a:headEnd/>
            <a:tailEnd/>
          </a:ln>
        </p:spPr>
        <p:txBody>
          <a:bodyPr>
            <a:spAutoFit/>
          </a:bodyPr>
          <a:lstStyle/>
          <a:p>
            <a:pPr lvl="1" algn="r" rtl="1">
              <a:lnSpc>
                <a:spcPct val="150000"/>
              </a:lnSpc>
            </a:pPr>
            <a:r>
              <a:rPr lang="fa-IR" sz="1400">
                <a:latin typeface="Tahoma" pitchFamily="34" charset="0"/>
                <a:cs typeface="Tahoma" pitchFamily="34" charset="0"/>
              </a:rPr>
              <a:t>با این کار  برای همیشه همه صفحات </a:t>
            </a:r>
            <a:r>
              <a:rPr lang="en-US" sz="1400">
                <a:latin typeface="Tahoma" pitchFamily="34" charset="0"/>
                <a:cs typeface="Tahoma" pitchFamily="34" charset="0"/>
              </a:rPr>
              <a:t>Gmail</a:t>
            </a:r>
            <a:r>
              <a:rPr lang="fa-IR" sz="1400">
                <a:latin typeface="Tahoma" pitchFamily="34" charset="0"/>
                <a:cs typeface="Tahoma" pitchFamily="34" charset="0"/>
              </a:rPr>
              <a:t>شما رمز گزاری شده تا هیچ کس امکان دسترسی به</a:t>
            </a:r>
            <a:r>
              <a:rPr lang="en-US" sz="1400">
                <a:latin typeface="Tahoma" pitchFamily="34" charset="0"/>
                <a:cs typeface="Tahoma" pitchFamily="34" charset="0"/>
              </a:rPr>
              <a:t> </a:t>
            </a:r>
            <a:r>
              <a:rPr lang="fa-IR" sz="1400">
                <a:latin typeface="Tahoma" pitchFamily="34" charset="0"/>
                <a:cs typeface="Tahoma" pitchFamily="34" charset="0"/>
              </a:rPr>
              <a:t>محتوای ایمیل شما را نداشته باشد. </a:t>
            </a:r>
            <a:endParaRPr lang="fr-FR" sz="1400">
              <a:latin typeface="Tahoma" pitchFamily="34" charset="0"/>
              <a:cs typeface="Tahoma" pitchFamily="34" charset="0"/>
            </a:endParaRPr>
          </a:p>
          <a:p>
            <a:pPr lvl="1" algn="r">
              <a:lnSpc>
                <a:spcPct val="150000"/>
              </a:lnSpc>
            </a:pPr>
            <a:endParaRPr lang="fr-FR" sz="1200">
              <a:latin typeface="Tahoma" pitchFamily="34" charset="0"/>
              <a:cs typeface="Tahoma" pitchFamily="34" charset="0"/>
            </a:endParaRPr>
          </a:p>
          <a:p>
            <a:pPr algn="r">
              <a:lnSpc>
                <a:spcPct val="150000"/>
              </a:lnSpc>
            </a:pPr>
            <a:endParaRPr lang="fr-FR">
              <a:latin typeface="Calibri" pitchFamily="34" charset="0"/>
            </a:endParaRPr>
          </a:p>
        </p:txBody>
      </p:sp>
      <p:sp>
        <p:nvSpPr>
          <p:cNvPr id="10" name="Oval 9"/>
          <p:cNvSpPr/>
          <p:nvPr/>
        </p:nvSpPr>
        <p:spPr>
          <a:xfrm>
            <a:off x="1835696" y="1412776"/>
            <a:ext cx="1515104" cy="1854964"/>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100000">
                <a:schemeClr val="tx2">
                  <a:lumMod val="40000"/>
                  <a:lumOff val="6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Oval 12"/>
          <p:cNvSpPr/>
          <p:nvPr/>
        </p:nvSpPr>
        <p:spPr>
          <a:xfrm>
            <a:off x="0" y="2132856"/>
            <a:ext cx="1556581" cy="1905744"/>
          </a:xfrm>
          <a:prstGeom prst="ellipse">
            <a:avLst/>
          </a:prstGeom>
          <a:gradFill flip="none" rotWithShape="1">
            <a:gsLst>
              <a:gs pos="0">
                <a:schemeClr val="tx2">
                  <a:lumMod val="40000"/>
                  <a:lumOff val="60000"/>
                  <a:alpha val="10000"/>
                </a:schemeClr>
              </a:gs>
              <a:gs pos="50000">
                <a:schemeClr val="tx2">
                  <a:lumMod val="60000"/>
                  <a:lumOff val="40000"/>
                  <a:alpha val="15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7524328" y="260648"/>
            <a:ext cx="1300404" cy="1592103"/>
          </a:xfrm>
          <a:prstGeom prst="ellipse">
            <a:avLst/>
          </a:prstGeom>
          <a:gradFill flip="none" rotWithShape="1">
            <a:gsLst>
              <a:gs pos="0">
                <a:schemeClr val="tx2">
                  <a:lumMod val="40000"/>
                  <a:lumOff val="60000"/>
                  <a:alpha val="40000"/>
                </a:schemeClr>
              </a:gs>
              <a:gs pos="50000">
                <a:schemeClr val="tx2">
                  <a:lumMod val="60000"/>
                  <a:lumOff val="40000"/>
                  <a:alpha val="40000"/>
                </a:schemeClr>
              </a:gs>
              <a:gs pos="100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a:xfrm>
            <a:off x="5724128" y="4509120"/>
            <a:ext cx="1073505" cy="1314306"/>
          </a:xfrm>
          <a:prstGeom prst="ellipse">
            <a:avLst/>
          </a:prstGeom>
          <a:gradFill flip="none" rotWithShape="1">
            <a:gsLst>
              <a:gs pos="0">
                <a:schemeClr val="tx2">
                  <a:lumMod val="40000"/>
                  <a:lumOff val="60000"/>
                  <a:alpha val="20000"/>
                </a:schemeClr>
              </a:gs>
              <a:gs pos="50000">
                <a:schemeClr val="tx2">
                  <a:lumMod val="60000"/>
                  <a:lumOff val="40000"/>
                  <a:alpha val="30000"/>
                </a:schemeClr>
              </a:gs>
              <a:gs pos="99000">
                <a:schemeClr val="tx2">
                  <a:lumMod val="60000"/>
                  <a:lumOff val="4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6" name="Picture 15" descr="big-tick.jpg"/>
          <p:cNvPicPr>
            <a:picLocks noChangeAspect="1"/>
          </p:cNvPicPr>
          <p:nvPr>
            <p:custDataLst>
              <p:tags r:id="rId3"/>
            </p:custDataLst>
          </p:nvPr>
        </p:nvPicPr>
        <p:blipFill>
          <a:blip r:embed="rId10" cstate="print"/>
          <a:srcRect/>
          <a:stretch>
            <a:fillRect/>
          </a:stretch>
        </p:blipFill>
        <p:spPr bwMode="auto">
          <a:xfrm>
            <a:off x="7956376" y="5157192"/>
            <a:ext cx="576262" cy="558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par>
                          <p:cTn id="8" fill="hold">
                            <p:stCondLst>
                              <p:cond delay="2000"/>
                            </p:stCondLst>
                            <p:childTnLst>
                              <p:par>
                                <p:cTn id="9" presetID="2" presetClass="entr" presetSubtype="1" fill="hold" grpId="0" nodeType="afterEffect">
                                  <p:stCondLst>
                                    <p:cond delay="200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7" name="type.wav"/>
                                        </p:tgtEl>
                                      </p:cMediaNode>
                                    </p:audio>
                                  </p:subTnLst>
                                </p:cTn>
                              </p:par>
                            </p:childTnLst>
                          </p:cTn>
                        </p:par>
                        <p:par>
                          <p:cTn id="13" fill="hold">
                            <p:stCondLst>
                              <p:cond delay="5000"/>
                            </p:stCondLst>
                            <p:childTnLst>
                              <p:par>
                                <p:cTn id="14" presetID="22" presetClass="entr" presetSubtype="2" fill="hold" grpId="0" nodeType="afterEffect">
                                  <p:stCondLst>
                                    <p:cond delay="2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right)">
                                      <p:cBhvr>
                                        <p:cTn id="16" dur="5000"/>
                                        <p:tgtEl>
                                          <p:spTgt spid="9">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7" name="type.wav"/>
                                        </p:tgtEl>
                                      </p:cMediaNode>
                                    </p:audio>
                                  </p:subTnLst>
                                </p:cTn>
                              </p:par>
                            </p:childTnLst>
                          </p:cTn>
                        </p:par>
                        <p:par>
                          <p:cTn id="17" fill="hold">
                            <p:stCondLst>
                              <p:cond delay="12500"/>
                            </p:stCondLst>
                            <p:childTnLst>
                              <p:par>
                                <p:cTn id="18" presetID="22" presetClass="entr" presetSubtype="2" fill="hold" grpId="0" nodeType="afterEffect">
                                  <p:stCondLst>
                                    <p:cond delay="350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right)">
                                      <p:cBhvr>
                                        <p:cTn id="20" dur="5000"/>
                                        <p:tgtEl>
                                          <p:spTgt spid="11">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7" name="type.wav"/>
                                        </p:tgtEl>
                                      </p:cMediaNode>
                                    </p:audio>
                                  </p:subTnLst>
                                </p:cTn>
                              </p:par>
                            </p:childTnLst>
                          </p:cTn>
                        </p:par>
                        <p:par>
                          <p:cTn id="21" fill="hold">
                            <p:stCondLst>
                              <p:cond delay="21000"/>
                            </p:stCondLst>
                            <p:childTnLst>
                              <p:par>
                                <p:cTn id="22" presetID="22" presetClass="entr" presetSubtype="2" fill="hold" grpId="0" nodeType="after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right)">
                                      <p:cBhvr>
                                        <p:cTn id="24" dur="5000"/>
                                        <p:tgtEl>
                                          <p:spTgt spid="11">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7" name="type.wav"/>
                                        </p:tgtEl>
                                      </p:cMediaNode>
                                    </p:audio>
                                  </p:subTnLst>
                                </p:cTn>
                              </p:par>
                            </p:childTnLst>
                          </p:cTn>
                        </p:par>
                        <p:par>
                          <p:cTn id="25" fill="hold">
                            <p:stCondLst>
                              <p:cond delay="26000"/>
                            </p:stCondLst>
                            <p:childTnLst>
                              <p:par>
                                <p:cTn id="26" presetID="2" presetClass="entr" presetSubtype="4" fill="hold" nodeType="afterEffect">
                                  <p:stCondLst>
                                    <p:cond delay="100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ppt_x"/>
                                          </p:val>
                                        </p:tav>
                                        <p:tav tm="100000">
                                          <p:val>
                                            <p:strVal val="#ppt_x"/>
                                          </p:val>
                                        </p:tav>
                                      </p:tavLst>
                                    </p:anim>
                                    <p:anim calcmode="lin" valueType="num">
                                      <p:cBhvr additive="base">
                                        <p:cTn id="29" dur="500" fill="hold"/>
                                        <p:tgtEl>
                                          <p:spTgt spid="20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8" name="click.wav"/>
                                        </p:tgtEl>
                                      </p:cMediaNode>
                                    </p:audio>
                                  </p:subTnLst>
                                </p:cTn>
                              </p:par>
                            </p:childTnLst>
                          </p:cTn>
                        </p:par>
                        <p:par>
                          <p:cTn id="30" fill="hold">
                            <p:stCondLst>
                              <p:cond delay="27500"/>
                            </p:stCondLst>
                            <p:childTnLst>
                              <p:par>
                                <p:cTn id="31" presetID="22" presetClass="entr" presetSubtype="2" fill="hold" grpId="0" nodeType="afterEffect">
                                  <p:stCondLst>
                                    <p:cond delay="550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right)">
                                      <p:cBhvr>
                                        <p:cTn id="33" dur="5000"/>
                                        <p:tgtEl>
                                          <p:spTgt spid="12">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7" name="type.wav"/>
                                        </p:tgtEl>
                                      </p:cMediaNode>
                                    </p:audio>
                                  </p:subTnLst>
                                </p:cTn>
                              </p:par>
                            </p:childTnLst>
                          </p:cTn>
                        </p:par>
                        <p:par>
                          <p:cTn id="34" fill="hold">
                            <p:stCondLst>
                              <p:cond delay="38000"/>
                            </p:stCondLst>
                            <p:childTnLst>
                              <p:par>
                                <p:cTn id="35" presetID="2" presetClass="entr" presetSubtype="2" fill="hold" nodeType="afterEffect">
                                  <p:stCondLst>
                                    <p:cond delay="10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p"/>
      <p:bldP spid="9" grpId="0" build="allAtOnce"/>
      <p:bldP spid="11" grpId="0" build="allAtOnce"/>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771775" y="836613"/>
            <a:ext cx="3659188" cy="492125"/>
          </a:xfrm>
          <a:prstGeom prst="rect">
            <a:avLst/>
          </a:prstGeom>
          <a:noFill/>
          <a:ln w="9525">
            <a:noFill/>
            <a:miter lim="800000"/>
            <a:headEnd/>
            <a:tailEnd/>
          </a:ln>
        </p:spPr>
        <p:txBody>
          <a:bodyPr wrap="none">
            <a:spAutoFit/>
          </a:bodyPr>
          <a:lstStyle/>
          <a:p>
            <a:pPr rtl="1"/>
            <a:r>
              <a:rPr lang="fa-IR" sz="1200" b="1">
                <a:solidFill>
                  <a:schemeClr val="bg1"/>
                </a:solidFill>
                <a:latin typeface="Tahoma" pitchFamily="34" charset="0"/>
                <a:cs typeface="Tahoma" pitchFamily="34" charset="0"/>
              </a:rPr>
              <a:t>آیا ایمیلی با سطح امنیت بسیار بالا می خواهید؟</a:t>
            </a:r>
            <a:endParaRPr lang="fr-FR" sz="1200">
              <a:solidFill>
                <a:schemeClr val="bg1"/>
              </a:solidFill>
              <a:latin typeface="Tahoma" pitchFamily="34" charset="0"/>
              <a:cs typeface="Tahoma" pitchFamily="34" charset="0"/>
            </a:endParaRPr>
          </a:p>
          <a:p>
            <a:endParaRPr lang="fr-FR" sz="1400">
              <a:solidFill>
                <a:schemeClr val="bg1"/>
              </a:solidFill>
              <a:latin typeface="Tahoma" pitchFamily="34" charset="0"/>
              <a:cs typeface="Tahoma" pitchFamily="34" charset="0"/>
            </a:endParaRPr>
          </a:p>
        </p:txBody>
      </p:sp>
      <p:sp>
        <p:nvSpPr>
          <p:cNvPr id="13" name="TextBox 12"/>
          <p:cNvSpPr txBox="1">
            <a:spLocks noChangeArrowheads="1"/>
          </p:cNvSpPr>
          <p:nvPr/>
        </p:nvSpPr>
        <p:spPr bwMode="auto">
          <a:xfrm>
            <a:off x="1763713" y="3429000"/>
            <a:ext cx="6461125" cy="738188"/>
          </a:xfrm>
          <a:prstGeom prst="rect">
            <a:avLst/>
          </a:prstGeom>
          <a:noFill/>
          <a:ln w="9525">
            <a:noFill/>
            <a:miter lim="800000"/>
            <a:headEnd/>
            <a:tailEnd/>
          </a:ln>
        </p:spPr>
        <p:txBody>
          <a:bodyPr wrap="none">
            <a:spAutoFit/>
          </a:bodyPr>
          <a:lstStyle/>
          <a:p>
            <a:r>
              <a:rPr lang="fa-IR" sz="1400">
                <a:solidFill>
                  <a:schemeClr val="bg1"/>
                </a:solidFill>
                <a:latin typeface="Tahoma" pitchFamily="34" charset="0"/>
                <a:cs typeface="Tahoma" pitchFamily="34" charset="0"/>
              </a:rPr>
              <a:t>بسیاری از مراکز حساس برای حفظ امنیت ارتباطاتشان از این ایمیل استفاده می کنند.</a:t>
            </a:r>
            <a:endParaRPr lang="en-US" sz="1400">
              <a:solidFill>
                <a:schemeClr val="bg1"/>
              </a:solidFill>
              <a:latin typeface="Tahoma" pitchFamily="34" charset="0"/>
              <a:cs typeface="Tahoma" pitchFamily="34" charset="0"/>
            </a:endParaRPr>
          </a:p>
          <a:p>
            <a:endParaRPr lang="fr-FR" sz="1400">
              <a:solidFill>
                <a:schemeClr val="bg1"/>
              </a:solidFill>
              <a:latin typeface="Tahoma" pitchFamily="34" charset="0"/>
              <a:cs typeface="Tahoma" pitchFamily="34" charset="0"/>
            </a:endParaRPr>
          </a:p>
          <a:p>
            <a:endParaRPr lang="fr-FR" sz="1400">
              <a:solidFill>
                <a:schemeClr val="bg1"/>
              </a:solidFill>
              <a:latin typeface="Tahoma" pitchFamily="34" charset="0"/>
              <a:cs typeface="Tahoma" pitchFamily="34" charset="0"/>
            </a:endParaRPr>
          </a:p>
        </p:txBody>
      </p:sp>
      <p:sp>
        <p:nvSpPr>
          <p:cNvPr id="14" name="TextBox 13"/>
          <p:cNvSpPr txBox="1">
            <a:spLocks noChangeArrowheads="1"/>
          </p:cNvSpPr>
          <p:nvPr/>
        </p:nvSpPr>
        <p:spPr bwMode="auto">
          <a:xfrm>
            <a:off x="0" y="4005263"/>
            <a:ext cx="8208963" cy="954087"/>
          </a:xfrm>
          <a:prstGeom prst="rect">
            <a:avLst/>
          </a:prstGeom>
          <a:noFill/>
          <a:ln w="9525">
            <a:noFill/>
            <a:miter lim="800000"/>
            <a:headEnd/>
            <a:tailEnd/>
          </a:ln>
        </p:spPr>
        <p:txBody>
          <a:bodyPr>
            <a:spAutoFit/>
          </a:bodyPr>
          <a:lstStyle/>
          <a:p>
            <a:pPr algn="r" rtl="1">
              <a:lnSpc>
                <a:spcPct val="150000"/>
              </a:lnSpc>
            </a:pPr>
            <a:r>
              <a:rPr lang="fa-IR" sz="1400">
                <a:solidFill>
                  <a:schemeClr val="bg1"/>
                </a:solidFill>
                <a:latin typeface="Tahoma" pitchFamily="34" charset="0"/>
                <a:cs typeface="Tahoma" pitchFamily="34" charset="0"/>
              </a:rPr>
              <a:t>از این سرویس، مجانی هم می توان استفاده کرد، اما ممکن است مدتی طول بکشد تا با درخواست شما موافقت شود. </a:t>
            </a:r>
            <a:endParaRPr lang="fr-FR" sz="1400">
              <a:solidFill>
                <a:schemeClr val="bg1"/>
              </a:solidFill>
              <a:latin typeface="Tahoma" pitchFamily="34" charset="0"/>
              <a:cs typeface="Tahoma" pitchFamily="34" charset="0"/>
            </a:endParaRPr>
          </a:p>
          <a:p>
            <a:endParaRPr lang="fr-FR" sz="1400">
              <a:solidFill>
                <a:schemeClr val="bg1"/>
              </a:solidFill>
              <a:latin typeface="Tahoma" pitchFamily="34" charset="0"/>
              <a:cs typeface="Tahoma" pitchFamily="34" charset="0"/>
            </a:endParaRPr>
          </a:p>
        </p:txBody>
      </p:sp>
      <p:sp>
        <p:nvSpPr>
          <p:cNvPr id="15" name="TextBox 14"/>
          <p:cNvSpPr txBox="1">
            <a:spLocks noChangeArrowheads="1"/>
          </p:cNvSpPr>
          <p:nvPr/>
        </p:nvSpPr>
        <p:spPr bwMode="auto">
          <a:xfrm>
            <a:off x="827088" y="5157788"/>
            <a:ext cx="7531100" cy="523875"/>
          </a:xfrm>
          <a:prstGeom prst="rect">
            <a:avLst/>
          </a:prstGeom>
          <a:noFill/>
          <a:ln w="9525">
            <a:noFill/>
            <a:miter lim="800000"/>
            <a:headEnd/>
            <a:tailEnd/>
          </a:ln>
        </p:spPr>
        <p:txBody>
          <a:bodyPr wrap="none">
            <a:spAutoFit/>
          </a:bodyPr>
          <a:lstStyle/>
          <a:p>
            <a:pPr algn="just"/>
            <a:r>
              <a:rPr lang="fa-IR" sz="1400">
                <a:solidFill>
                  <a:schemeClr val="bg1"/>
                </a:solidFill>
                <a:latin typeface="Tahoma" pitchFamily="34" charset="0"/>
                <a:cs typeface="Tahoma" pitchFamily="34" charset="0"/>
              </a:rPr>
              <a:t>البته اگر دو کاربر برای شما دعوتنامه بفرستند، شما می توانید عضو این سرویس دهنده ایمیل شوید.</a:t>
            </a:r>
            <a:endParaRPr lang="fr-FR" sz="1400">
              <a:solidFill>
                <a:schemeClr val="bg1"/>
              </a:solidFill>
              <a:latin typeface="Tahoma" pitchFamily="34" charset="0"/>
              <a:cs typeface="Tahoma" pitchFamily="34" charset="0"/>
            </a:endParaRPr>
          </a:p>
          <a:p>
            <a:pPr algn="just"/>
            <a:endParaRPr lang="fr-FR" sz="1400">
              <a:solidFill>
                <a:schemeClr val="bg1"/>
              </a:solidFill>
              <a:latin typeface="Tahoma" pitchFamily="34" charset="0"/>
              <a:cs typeface="Tahoma" pitchFamily="34" charset="0"/>
            </a:endParaRPr>
          </a:p>
        </p:txBody>
      </p:sp>
      <p:pic>
        <p:nvPicPr>
          <p:cNvPr id="16" name="Picture 15" descr="4.jpg"/>
          <p:cNvPicPr>
            <a:picLocks noChangeAspect="1"/>
          </p:cNvPicPr>
          <p:nvPr>
            <p:custDataLst>
              <p:tags r:id="rId2"/>
            </p:custDataLst>
          </p:nvPr>
        </p:nvPicPr>
        <p:blipFill>
          <a:blip r:embed="rId10" cstate="print"/>
          <a:stretch>
            <a:fillRect/>
          </a:stretch>
        </p:blipFill>
        <p:spPr>
          <a:xfrm>
            <a:off x="2411760" y="1556792"/>
            <a:ext cx="4352925" cy="139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a:spLocks noChangeArrowheads="1"/>
          </p:cNvSpPr>
          <p:nvPr/>
        </p:nvSpPr>
        <p:spPr bwMode="auto">
          <a:xfrm>
            <a:off x="684213" y="5013325"/>
            <a:ext cx="7488237" cy="646113"/>
          </a:xfrm>
          <a:prstGeom prst="rect">
            <a:avLst/>
          </a:prstGeom>
          <a:noFill/>
          <a:ln w="9525">
            <a:noFill/>
            <a:miter lim="800000"/>
            <a:headEnd/>
            <a:tailEnd/>
          </a:ln>
        </p:spPr>
        <p:txBody>
          <a:bodyPr>
            <a:spAutoFit/>
          </a:bodyPr>
          <a:lstStyle/>
          <a:p>
            <a:r>
              <a:rPr lang="fa-IR"/>
              <a:t/>
            </a:r>
            <a:br>
              <a:rPr lang="fa-IR"/>
            </a:br>
            <a:endParaRPr lang="fr-F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000"/>
                            </p:stCondLst>
                            <p:childTnLst>
                              <p:par>
                                <p:cTn id="9" presetID="2" presetClass="entr" presetSubtype="3"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whoosh.wav"/>
                                        </p:tgtEl>
                                      </p:cMediaNode>
                                    </p:audio>
                                  </p:subTnLst>
                                </p:cTn>
                              </p:par>
                            </p:childTnLst>
                          </p:cTn>
                        </p:par>
                        <p:par>
                          <p:cTn id="13" fill="hold">
                            <p:stCondLst>
                              <p:cond delay="4500"/>
                            </p:stCondLst>
                            <p:childTnLst>
                              <p:par>
                                <p:cTn id="14" presetID="22" presetClass="entr" presetSubtype="2" fill="hold" grpId="0" nodeType="afterEffect">
                                  <p:stCondLst>
                                    <p:cond delay="25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right)">
                                      <p:cBhvr>
                                        <p:cTn id="16" dur="5000"/>
                                        <p:tgtEl>
                                          <p:spTgt spid="13">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7" name="type.wav"/>
                                        </p:tgtEl>
                                      </p:cMediaNode>
                                    </p:audio>
                                  </p:subTnLst>
                                </p:cTn>
                              </p:par>
                            </p:childTnLst>
                          </p:cTn>
                        </p:par>
                        <p:par>
                          <p:cTn id="17" fill="hold">
                            <p:stCondLst>
                              <p:cond delay="12000"/>
                            </p:stCondLst>
                            <p:childTnLst>
                              <p:par>
                                <p:cTn id="18" presetID="26" presetClass="entr" presetSubtype="0" fill="hold" grpId="0" nodeType="afterEffect">
                                  <p:stCondLst>
                                    <p:cond delay="20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down)">
                                      <p:cBhvr>
                                        <p:cTn id="20" dur="580">
                                          <p:stCondLst>
                                            <p:cond delay="0"/>
                                          </p:stCondLst>
                                        </p:cTn>
                                        <p:tgtEl>
                                          <p:spTgt spid="14">
                                            <p:txEl>
                                              <p:pRg st="0" end="0"/>
                                            </p:txEl>
                                          </p:spTgt>
                                        </p:tgtEl>
                                      </p:cBhvr>
                                    </p:animEffect>
                                    <p:anim calcmode="lin" valueType="num">
                                      <p:cBhvr>
                                        <p:cTn id="21"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xEl>
                                              <p:pRg st="0" end="0"/>
                                            </p:txEl>
                                          </p:spTgt>
                                        </p:tgtEl>
                                      </p:cBhvr>
                                      <p:to x="100000" y="60000"/>
                                    </p:animScale>
                                    <p:animScale>
                                      <p:cBhvr>
                                        <p:cTn id="27" dur="166" decel="50000">
                                          <p:stCondLst>
                                            <p:cond delay="676"/>
                                          </p:stCondLst>
                                        </p:cTn>
                                        <p:tgtEl>
                                          <p:spTgt spid="14">
                                            <p:txEl>
                                              <p:pRg st="0" end="0"/>
                                            </p:txEl>
                                          </p:spTgt>
                                        </p:tgtEl>
                                      </p:cBhvr>
                                      <p:to x="100000" y="100000"/>
                                    </p:animScale>
                                    <p:animScale>
                                      <p:cBhvr>
                                        <p:cTn id="28" dur="26">
                                          <p:stCondLst>
                                            <p:cond delay="1312"/>
                                          </p:stCondLst>
                                        </p:cTn>
                                        <p:tgtEl>
                                          <p:spTgt spid="14">
                                            <p:txEl>
                                              <p:pRg st="0" end="0"/>
                                            </p:txEl>
                                          </p:spTgt>
                                        </p:tgtEl>
                                      </p:cBhvr>
                                      <p:to x="100000" y="80000"/>
                                    </p:animScale>
                                    <p:animScale>
                                      <p:cBhvr>
                                        <p:cTn id="29" dur="166" decel="50000">
                                          <p:stCondLst>
                                            <p:cond delay="1338"/>
                                          </p:stCondLst>
                                        </p:cTn>
                                        <p:tgtEl>
                                          <p:spTgt spid="14">
                                            <p:txEl>
                                              <p:pRg st="0" end="0"/>
                                            </p:txEl>
                                          </p:spTgt>
                                        </p:tgtEl>
                                      </p:cBhvr>
                                      <p:to x="100000" y="100000"/>
                                    </p:animScale>
                                    <p:animScale>
                                      <p:cBhvr>
                                        <p:cTn id="30" dur="26">
                                          <p:stCondLst>
                                            <p:cond delay="1642"/>
                                          </p:stCondLst>
                                        </p:cTn>
                                        <p:tgtEl>
                                          <p:spTgt spid="14">
                                            <p:txEl>
                                              <p:pRg st="0" end="0"/>
                                            </p:txEl>
                                          </p:spTgt>
                                        </p:tgtEl>
                                      </p:cBhvr>
                                      <p:to x="100000" y="90000"/>
                                    </p:animScale>
                                    <p:animScale>
                                      <p:cBhvr>
                                        <p:cTn id="31" dur="166" decel="50000">
                                          <p:stCondLst>
                                            <p:cond delay="1668"/>
                                          </p:stCondLst>
                                        </p:cTn>
                                        <p:tgtEl>
                                          <p:spTgt spid="14">
                                            <p:txEl>
                                              <p:pRg st="0" end="0"/>
                                            </p:txEl>
                                          </p:spTgt>
                                        </p:tgtEl>
                                      </p:cBhvr>
                                      <p:to x="100000" y="100000"/>
                                    </p:animScale>
                                    <p:animScale>
                                      <p:cBhvr>
                                        <p:cTn id="32" dur="26">
                                          <p:stCondLst>
                                            <p:cond delay="1808"/>
                                          </p:stCondLst>
                                        </p:cTn>
                                        <p:tgtEl>
                                          <p:spTgt spid="14">
                                            <p:txEl>
                                              <p:pRg st="0" end="0"/>
                                            </p:txEl>
                                          </p:spTgt>
                                        </p:tgtEl>
                                      </p:cBhvr>
                                      <p:to x="100000" y="95000"/>
                                    </p:animScale>
                                    <p:animScale>
                                      <p:cBhvr>
                                        <p:cTn id="33" dur="166" decel="50000">
                                          <p:stCondLst>
                                            <p:cond delay="1834"/>
                                          </p:stCondLst>
                                        </p:cTn>
                                        <p:tgtEl>
                                          <p:spTgt spid="14">
                                            <p:txEl>
                                              <p:pRg st="0" end="0"/>
                                            </p:txEl>
                                          </p:spTgt>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8" name="coin.wav"/>
                                        </p:tgtEl>
                                      </p:cMediaNode>
                                    </p:audio>
                                  </p:subTnLst>
                                </p:cTn>
                              </p:par>
                            </p:childTnLst>
                          </p:cTn>
                        </p:par>
                        <p:par>
                          <p:cTn id="34" fill="hold">
                            <p:stCondLst>
                              <p:cond delay="16000"/>
                            </p:stCondLst>
                            <p:childTnLst>
                              <p:par>
                                <p:cTn id="35" presetID="22" presetClass="entr" presetSubtype="2" fill="hold" grpId="0" nodeType="afterEffect">
                                  <p:stCondLst>
                                    <p:cond delay="250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right)">
                                      <p:cBhvr>
                                        <p:cTn id="37" dur="5000"/>
                                        <p:tgtEl>
                                          <p:spTgt spid="15">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7" name="type.wav"/>
                                        </p:tgtEl>
                                      </p:cMediaNode>
                                    </p:audio>
                                  </p:subTnLst>
                                </p:cTn>
                              </p:par>
                            </p:childTnLst>
                          </p:cTn>
                        </p:par>
                        <p:par>
                          <p:cTn id="38" fill="hold">
                            <p:stCondLst>
                              <p:cond delay="23500"/>
                            </p:stCondLst>
                            <p:childTnLst>
                              <p:par>
                                <p:cTn id="39" presetID="2" presetClass="entr" presetSubtype="4" fill="hold" grpId="0" nodeType="afterEffect">
                                  <p:stCondLst>
                                    <p:cond delay="45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9"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3" grpId="0" build="allAtOnce"/>
      <p:bldP spid="14" grpId="0" build="allAtOnce"/>
      <p:bldP spid="15" grpId="0" build="allAtOnce"/>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cstate="print">
            <a:alphaModFix amt="23000"/>
            <a:lum/>
          </a:blip>
          <a:srcRect/>
          <a:stretch>
            <a:fillRect t="-12000" b="-12000"/>
          </a:stretch>
        </a:blipFill>
        <a:effectLst/>
      </p:bgPr>
    </p:bg>
    <p:spTree>
      <p:nvGrpSpPr>
        <p:cNvPr id="1" name=""/>
        <p:cNvGrpSpPr/>
        <p:nvPr/>
      </p:nvGrpSpPr>
      <p:grpSpPr>
        <a:xfrm>
          <a:off x="0" y="0"/>
          <a:ext cx="0" cy="0"/>
          <a:chOff x="0" y="0"/>
          <a:chExt cx="0" cy="0"/>
        </a:xfrm>
      </p:grpSpPr>
      <p:sp>
        <p:nvSpPr>
          <p:cNvPr id="12" name="TextBox 11"/>
          <p:cNvSpPr txBox="1"/>
          <p:nvPr/>
        </p:nvSpPr>
        <p:spPr>
          <a:xfrm>
            <a:off x="2645335" y="836712"/>
            <a:ext cx="4104009" cy="61555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a-I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rPr>
              <a:t>چند نکته ساده برای امنیت حساب کاربری شما </a:t>
            </a:r>
            <a:endParaRPr lang="fr-FR"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ea typeface="Tahoma" pitchFamily="34" charset="0"/>
              <a:cs typeface="Tahoma" pitchFamily="34" charset="0"/>
            </a:endParaRPr>
          </a:p>
          <a:p>
            <a:pPr fontAlgn="auto">
              <a:spcBef>
                <a:spcPts val="0"/>
              </a:spcBef>
              <a:spcAft>
                <a:spcPts val="0"/>
              </a:spcAft>
              <a:defRPr/>
            </a:pPr>
            <a:endParaRPr lang="fr-F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3" name="TextBox 12"/>
          <p:cNvSpPr txBox="1">
            <a:spLocks noChangeArrowheads="1"/>
          </p:cNvSpPr>
          <p:nvPr/>
        </p:nvSpPr>
        <p:spPr bwMode="auto">
          <a:xfrm>
            <a:off x="6084888" y="1557338"/>
            <a:ext cx="2044149" cy="523220"/>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چند ایمیل داشته باشید!</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defRPr/>
            </a:pPr>
            <a:endPar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5" name="TextBox 14"/>
          <p:cNvSpPr txBox="1">
            <a:spLocks noChangeArrowheads="1"/>
          </p:cNvSpPr>
          <p:nvPr/>
        </p:nvSpPr>
        <p:spPr bwMode="auto">
          <a:xfrm>
            <a:off x="0" y="2205038"/>
            <a:ext cx="8532439" cy="830997"/>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ایمیلهایی را که برای موارد خصوصی تر و امن تر بکار می گیرید، از ایمیلهای کم</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اهمیت جدا</a:t>
            </a:r>
            <a:endPar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کنید و این ایمیل ها را در اختیار عموم نگذارید.</a:t>
            </a:r>
          </a:p>
          <a:p>
            <a:pPr algn="r">
              <a:defRPr/>
            </a:pP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7" name="TextBox 16"/>
          <p:cNvSpPr txBox="1">
            <a:spLocks noChangeArrowheads="1"/>
          </p:cNvSpPr>
          <p:nvPr/>
        </p:nvSpPr>
        <p:spPr bwMode="auto">
          <a:xfrm>
            <a:off x="755576" y="3213100"/>
            <a:ext cx="7759774" cy="46166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ایمیلهای مهم را بعد از دریافت "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Delete</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کرده و از " </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Trash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ایمیل خود</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نیز</a:t>
            </a: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پاک کنید.</a:t>
            </a:r>
          </a:p>
          <a:p>
            <a:pPr algn="r">
              <a:defRPr/>
            </a:pP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8" name="TextBox 17"/>
          <p:cNvSpPr txBox="1">
            <a:spLocks noChangeArrowheads="1"/>
          </p:cNvSpPr>
          <p:nvPr/>
        </p:nvSpPr>
        <p:spPr bwMode="auto">
          <a:xfrm>
            <a:off x="179512" y="3860800"/>
            <a:ext cx="8216776" cy="1018869"/>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چند مرورگر (</a:t>
            </a:r>
            <a:r>
              <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Google chrome</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a:t>
            </a:r>
            <a:r>
              <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Internet Explorer</a:t>
            </a: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 و . . ) داشته باشید و ایمیلها و صفحات</a:t>
            </a:r>
            <a:endPar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endParaRPr>
          </a:p>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خصوصی ترخود را در مرورگری جداگانه باز کنید.</a:t>
            </a:r>
          </a:p>
          <a:p>
            <a:pPr algn="r">
              <a:lnSpc>
                <a:spcPct val="150000"/>
              </a:lnSpc>
              <a:defRPr/>
            </a:pPr>
            <a:endPar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19" name="TextBox 18"/>
          <p:cNvSpPr txBox="1"/>
          <p:nvPr/>
        </p:nvSpPr>
        <p:spPr>
          <a:xfrm>
            <a:off x="251520" y="4797152"/>
            <a:ext cx="8352928"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fontAlgn="auto">
              <a:spcBef>
                <a:spcPts val="0"/>
              </a:spcBef>
              <a:spcAft>
                <a:spcPts val="0"/>
              </a:spcAft>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ایمیل ها و حسابهای کاربری مهم خود را با نام و مشخصاتی که باعث شناسایی شما نمی شود، بسازید.</a:t>
            </a:r>
            <a:endParaRPr lang="fr-F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a:p>
            <a:pPr fontAlgn="auto">
              <a:spcBef>
                <a:spcPts val="0"/>
              </a:spcBef>
              <a:spcAft>
                <a:spcPts val="0"/>
              </a:spcAft>
              <a:defRPr/>
            </a:pPr>
            <a:endParaRPr lang="fr-F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8" name="TextBox 7"/>
          <p:cNvSpPr txBox="1"/>
          <p:nvPr/>
        </p:nvSpPr>
        <p:spPr>
          <a:xfrm>
            <a:off x="0" y="0"/>
            <a:ext cx="9144000" cy="6858000"/>
          </a:xfrm>
          <a:prstGeom prst="rect">
            <a:avLst/>
          </a:prstGeom>
          <a:noFill/>
          <a:ln>
            <a:solidFill>
              <a:srgbClr val="C00000"/>
            </a:solidFill>
          </a:ln>
          <a:effectLst/>
          <a:scene3d>
            <a:camera prst="orthographicFront"/>
            <a:lightRig rig="threePt" dir="t"/>
          </a:scene3d>
          <a:sp3d prstMaterial="matte"/>
        </p:spPr>
        <p:txBody>
          <a:bodyPr>
            <a:prstTxWarp prst="textCurveDown">
              <a:avLst>
                <a:gd name="adj" fmla="val 5048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9" name="Rectangle 8"/>
          <p:cNvSpPr/>
          <p:nvPr/>
        </p:nvSpPr>
        <p:spPr>
          <a:xfrm>
            <a:off x="539552" y="5301208"/>
            <a:ext cx="8064896" cy="125271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lnSpc>
                <a:spcPct val="150000"/>
              </a:lnSpc>
              <a:defRPr/>
            </a:pPr>
            <a:r>
              <a:rPr lang="fa-IR"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اطلاعات مهم بازیابی ایمیل یا حساب کاربری خود و پسورد آن را در اختیار دوستی مطمئن قرار دهید تا در صورت شرایط اضطراری، از امکان دسترسی غیر مجاز به حساب کاربری شما جلوگیری شود</a:t>
            </a:r>
          </a:p>
          <a:p>
            <a:pPr algn="r" rtl="1">
              <a:lnSpc>
                <a:spcPct val="150000"/>
              </a:lnSpc>
              <a:defRPr/>
            </a:pPr>
            <a: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fr-F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par>
                          <p:cTn id="9" fill="hold">
                            <p:stCondLst>
                              <p:cond delay="500"/>
                            </p:stCondLst>
                            <p:childTnLst>
                              <p:par>
                                <p:cTn id="10" presetID="2" presetClass="entr" presetSubtype="12" fill="hold" grpId="0" nodeType="afterEffect">
                                  <p:stCondLst>
                                    <p:cond delay="200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lick.wav"/>
                                        </p:tgtEl>
                                      </p:cMediaNode>
                                    </p:audio>
                                  </p:subTnLst>
                                </p:cTn>
                              </p:par>
                            </p:childTnLst>
                          </p:cTn>
                        </p:par>
                        <p:par>
                          <p:cTn id="14" fill="hold">
                            <p:stCondLst>
                              <p:cond delay="3000"/>
                            </p:stCondLst>
                            <p:childTnLst>
                              <p:par>
                                <p:cTn id="15" presetID="22" presetClass="entr" presetSubtype="2" fill="hold" grpId="0" nodeType="afterEffect">
                                  <p:stCondLst>
                                    <p:cond delay="350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right)">
                                      <p:cBhvr>
                                        <p:cTn id="17" dur="5000"/>
                                        <p:tgtEl>
                                          <p:spTgt spid="1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6" name="type.wav"/>
                                        </p:tgtEl>
                                      </p:cMediaNode>
                                    </p:audio>
                                  </p:subTnLst>
                                </p:cTn>
                              </p:par>
                            </p:childTnLst>
                          </p:cTn>
                        </p:par>
                        <p:par>
                          <p:cTn id="18" fill="hold">
                            <p:stCondLst>
                              <p:cond delay="11500"/>
                            </p:stCondLst>
                            <p:childTnLst>
                              <p:par>
                                <p:cTn id="19" presetID="22" presetClass="entr" presetSubtype="2" fill="hold" grpId="0" nodeType="after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wipe(right)">
                                      <p:cBhvr>
                                        <p:cTn id="21" dur="3000"/>
                                        <p:tgtEl>
                                          <p:spTgt spid="15">
                                            <p:txEl>
                                              <p:pRg st="1" end="1"/>
                                            </p:txEl>
                                          </p:spTgt>
                                        </p:tgtEl>
                                      </p:cBhvr>
                                    </p:animEffect>
                                  </p:childTnLst>
                                </p:cTn>
                              </p:par>
                            </p:childTnLst>
                          </p:cTn>
                        </p:par>
                        <p:par>
                          <p:cTn id="22" fill="hold">
                            <p:stCondLst>
                              <p:cond delay="14500"/>
                            </p:stCondLst>
                            <p:childTnLst>
                              <p:par>
                                <p:cTn id="23" presetID="51" presetClass="entr" presetSubtype="0" fill="hold" grpId="0" nodeType="afterEffect">
                                  <p:stCondLst>
                                    <p:cond delay="50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770" decel="100000"/>
                                        <p:tgtEl>
                                          <p:spTgt spid="17">
                                            <p:txEl>
                                              <p:pRg st="0" end="0"/>
                                            </p:txEl>
                                          </p:spTgt>
                                        </p:tgtEl>
                                      </p:cBhvr>
                                    </p:animEffect>
                                    <p:animScale>
                                      <p:cBhvr>
                                        <p:cTn id="26" dur="770" decel="100000"/>
                                        <p:tgtEl>
                                          <p:spTgt spid="17">
                                            <p:txEl>
                                              <p:pRg st="0" end="0"/>
                                            </p:txEl>
                                          </p:spTgt>
                                        </p:tgtEl>
                                      </p:cBhvr>
                                      <p:from x="10000" y="10000"/>
                                      <p:to x="200000" y="450000"/>
                                    </p:animScale>
                                    <p:animScale>
                                      <p:cBhvr>
                                        <p:cTn id="27" dur="1230" accel="100000" fill="hold">
                                          <p:stCondLst>
                                            <p:cond delay="770"/>
                                          </p:stCondLst>
                                        </p:cTn>
                                        <p:tgtEl>
                                          <p:spTgt spid="17">
                                            <p:txEl>
                                              <p:pRg st="0" end="0"/>
                                            </p:txEl>
                                          </p:spTgt>
                                        </p:tgtEl>
                                      </p:cBhvr>
                                      <p:from x="200000" y="450000"/>
                                      <p:to x="100000" y="100000"/>
                                    </p:animScale>
                                    <p:set>
                                      <p:cBhvr>
                                        <p:cTn id="28" dur="770" fill="hold"/>
                                        <p:tgtEl>
                                          <p:spTgt spid="17">
                                            <p:txEl>
                                              <p:pRg st="0" end="0"/>
                                            </p:txEl>
                                          </p:spTgt>
                                        </p:tgtEl>
                                        <p:attrNameLst>
                                          <p:attrName>ppt_x</p:attrName>
                                        </p:attrNameLst>
                                      </p:cBhvr>
                                      <p:to>
                                        <p:strVal val="(0.5)"/>
                                      </p:to>
                                    </p:set>
                                    <p:anim from="(0.5)" to="(#ppt_x)" calcmode="lin" valueType="num">
                                      <p:cBhvr>
                                        <p:cTn id="29" dur="1230" accel="100000" fill="hold">
                                          <p:stCondLst>
                                            <p:cond delay="770"/>
                                          </p:stCondLst>
                                        </p:cTn>
                                        <p:tgtEl>
                                          <p:spTgt spid="17">
                                            <p:txEl>
                                              <p:pRg st="0" end="0"/>
                                            </p:txEl>
                                          </p:spTgt>
                                        </p:tgtEl>
                                        <p:attrNameLst>
                                          <p:attrName>ppt_x</p:attrName>
                                        </p:attrNameLst>
                                      </p:cBhvr>
                                    </p:anim>
                                    <p:set>
                                      <p:cBhvr>
                                        <p:cTn id="30" dur="770" fill="hold"/>
                                        <p:tgtEl>
                                          <p:spTgt spid="17">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17">
                                            <p:txEl>
                                              <p:pRg st="0" end="0"/>
                                            </p:txEl>
                                          </p:spTgt>
                                        </p:tgtEl>
                                        <p:attrNameLst>
                                          <p:attrName>ppt_y</p:attrName>
                                        </p:attrNameLst>
                                      </p:cBhvr>
                                    </p:anim>
                                  </p:childTnLst>
                                  <p:subTnLst>
                                    <p:audio>
                                      <p:cMediaNode>
                                        <p:cTn display="0" masterRel="sameClick">
                                          <p:stCondLst>
                                            <p:cond evt="begin" delay="0">
                                              <p:tn val="23"/>
                                            </p:cond>
                                          </p:stCondLst>
                                          <p:endCondLst>
                                            <p:cond evt="onStopAudio" delay="0">
                                              <p:tgtEl>
                                                <p:sldTgt/>
                                              </p:tgtEl>
                                            </p:cond>
                                          </p:endCondLst>
                                        </p:cTn>
                                        <p:tgtEl>
                                          <p:sndTgt r:embed="rId7" name="voltage.wav"/>
                                        </p:tgtEl>
                                      </p:cMediaNode>
                                    </p:audio>
                                  </p:subTnLst>
                                </p:cTn>
                              </p:par>
                            </p:childTnLst>
                          </p:cTn>
                        </p:par>
                        <p:par>
                          <p:cTn id="32" fill="hold">
                            <p:stCondLst>
                              <p:cond delay="21500"/>
                            </p:stCondLst>
                            <p:childTnLst>
                              <p:par>
                                <p:cTn id="33" presetID="22" presetClass="entr" presetSubtype="2" fill="hold" grpId="0" nodeType="afterEffect">
                                  <p:stCondLst>
                                    <p:cond delay="350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wipe(right)">
                                      <p:cBhvr>
                                        <p:cTn id="35" dur="5000"/>
                                        <p:tgtEl>
                                          <p:spTgt spid="18">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par>
                          <p:cTn id="36" fill="hold">
                            <p:stCondLst>
                              <p:cond delay="30000"/>
                            </p:stCondLst>
                            <p:childTnLst>
                              <p:par>
                                <p:cTn id="37" presetID="22" presetClass="entr" presetSubtype="2" fill="hold" grpId="0"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Effect transition="in" filter="wipe(right)">
                                      <p:cBhvr>
                                        <p:cTn id="39" dur="3000"/>
                                        <p:tgtEl>
                                          <p:spTgt spid="18">
                                            <p:txEl>
                                              <p:pRg st="1" end="1"/>
                                            </p:txEl>
                                          </p:spTgt>
                                        </p:tgtEl>
                                      </p:cBhvr>
                                    </p:animEffect>
                                  </p:childTnLst>
                                </p:cTn>
                              </p:par>
                            </p:childTnLst>
                          </p:cTn>
                        </p:par>
                        <p:par>
                          <p:cTn id="40" fill="hold">
                            <p:stCondLst>
                              <p:cond delay="33000"/>
                            </p:stCondLst>
                            <p:childTnLst>
                              <p:par>
                                <p:cTn id="41" presetID="51" presetClass="entr" presetSubtype="0" fill="hold" grpId="0" nodeType="afterEffect">
                                  <p:stCondLst>
                                    <p:cond delay="450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fade">
                                      <p:cBhvr>
                                        <p:cTn id="43" dur="770" decel="100000"/>
                                        <p:tgtEl>
                                          <p:spTgt spid="19">
                                            <p:txEl>
                                              <p:pRg st="0" end="0"/>
                                            </p:txEl>
                                          </p:spTgt>
                                        </p:tgtEl>
                                      </p:cBhvr>
                                    </p:animEffect>
                                    <p:animScale>
                                      <p:cBhvr>
                                        <p:cTn id="44" dur="770" decel="100000"/>
                                        <p:tgtEl>
                                          <p:spTgt spid="19">
                                            <p:txEl>
                                              <p:pRg st="0" end="0"/>
                                            </p:txEl>
                                          </p:spTgt>
                                        </p:tgtEl>
                                      </p:cBhvr>
                                      <p:from x="10000" y="10000"/>
                                      <p:to x="200000" y="450000"/>
                                    </p:animScale>
                                    <p:animScale>
                                      <p:cBhvr>
                                        <p:cTn id="45" dur="1230" accel="100000" fill="hold">
                                          <p:stCondLst>
                                            <p:cond delay="770"/>
                                          </p:stCondLst>
                                        </p:cTn>
                                        <p:tgtEl>
                                          <p:spTgt spid="19">
                                            <p:txEl>
                                              <p:pRg st="0" end="0"/>
                                            </p:txEl>
                                          </p:spTgt>
                                        </p:tgtEl>
                                      </p:cBhvr>
                                      <p:from x="200000" y="450000"/>
                                      <p:to x="100000" y="100000"/>
                                    </p:animScale>
                                    <p:set>
                                      <p:cBhvr>
                                        <p:cTn id="46" dur="770" fill="hold"/>
                                        <p:tgtEl>
                                          <p:spTgt spid="19">
                                            <p:txEl>
                                              <p:pRg st="0" end="0"/>
                                            </p:txEl>
                                          </p:spTgt>
                                        </p:tgtEl>
                                        <p:attrNameLst>
                                          <p:attrName>ppt_x</p:attrName>
                                        </p:attrNameLst>
                                      </p:cBhvr>
                                      <p:to>
                                        <p:strVal val="(0.5)"/>
                                      </p:to>
                                    </p:set>
                                    <p:anim from="(0.5)" to="(#ppt_x)" calcmode="lin" valueType="num">
                                      <p:cBhvr>
                                        <p:cTn id="47" dur="1230" accel="100000" fill="hold">
                                          <p:stCondLst>
                                            <p:cond delay="770"/>
                                          </p:stCondLst>
                                        </p:cTn>
                                        <p:tgtEl>
                                          <p:spTgt spid="19">
                                            <p:txEl>
                                              <p:pRg st="0" end="0"/>
                                            </p:txEl>
                                          </p:spTgt>
                                        </p:tgtEl>
                                        <p:attrNameLst>
                                          <p:attrName>ppt_x</p:attrName>
                                        </p:attrNameLst>
                                      </p:cBhvr>
                                    </p:anim>
                                    <p:set>
                                      <p:cBhvr>
                                        <p:cTn id="48" dur="770" fill="hold"/>
                                        <p:tgtEl>
                                          <p:spTgt spid="19">
                                            <p:txEl>
                                              <p:pRg st="0" end="0"/>
                                            </p:txEl>
                                          </p:spTgt>
                                        </p:tgtEl>
                                        <p:attrNameLst>
                                          <p:attrName>ppt_y</p:attrName>
                                        </p:attrNameLst>
                                      </p:cBhvr>
                                      <p:to>
                                        <p:strVal val="(#ppt_y+0.4)"/>
                                      </p:to>
                                    </p:set>
                                    <p:anim from="(#ppt_y+0.4)" to="(#ppt_y)" calcmode="lin" valueType="num">
                                      <p:cBhvr>
                                        <p:cTn id="49" dur="1230" accel="100000" fill="hold">
                                          <p:stCondLst>
                                            <p:cond delay="770"/>
                                          </p:stCondLst>
                                        </p:cTn>
                                        <p:tgtEl>
                                          <p:spTgt spid="19">
                                            <p:txEl>
                                              <p:pRg st="0" end="0"/>
                                            </p:txEl>
                                          </p:spTgt>
                                        </p:tgtEl>
                                        <p:attrNameLst>
                                          <p:attrName>ppt_y</p:attrName>
                                        </p:attrNameLst>
                                      </p:cBhvr>
                                    </p:anim>
                                  </p:childTnLst>
                                  <p:subTnLst>
                                    <p:audio>
                                      <p:cMediaNode>
                                        <p:cTn display="0" masterRel="sameClick">
                                          <p:stCondLst>
                                            <p:cond evt="begin" delay="0">
                                              <p:tn val="41"/>
                                            </p:cond>
                                          </p:stCondLst>
                                          <p:endCondLst>
                                            <p:cond evt="onStopAudio" delay="0">
                                              <p:tgtEl>
                                                <p:sldTgt/>
                                              </p:tgtEl>
                                            </p:cond>
                                          </p:endCondLst>
                                        </p:cTn>
                                        <p:tgtEl>
                                          <p:sndTgt r:embed="rId8" name="whoosh.wav"/>
                                        </p:tgtEl>
                                      </p:cMediaNode>
                                    </p:audio>
                                  </p:subTnLst>
                                </p:cTn>
                              </p:par>
                            </p:childTnLst>
                          </p:cTn>
                        </p:par>
                        <p:par>
                          <p:cTn id="50" fill="hold">
                            <p:stCondLst>
                              <p:cond delay="39500"/>
                            </p:stCondLst>
                            <p:childTnLst>
                              <p:par>
                                <p:cTn id="51" presetID="43" presetClass="entr" presetSubtype="0" fill="hold" grpId="0" nodeType="afterEffect">
                                  <p:stCondLst>
                                    <p:cond delay="650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
                                        <p:tgtEl>
                                          <p:spTgt spid="9"/>
                                        </p:tgtEl>
                                      </p:cBhvr>
                                    </p:animEffect>
                                    <p:anim calcmode="lin" valueType="num">
                                      <p:cBhvr>
                                        <p:cTn id="54" dur="400" fill="hold"/>
                                        <p:tgtEl>
                                          <p:spTgt spid="9"/>
                                        </p:tgtEl>
                                        <p:attrNameLst>
                                          <p:attrName>ppt_x</p:attrName>
                                        </p:attrNameLst>
                                      </p:cBhvr>
                                      <p:tavLst>
                                        <p:tav tm="0">
                                          <p:val>
                                            <p:strVal val="#ppt_x"/>
                                          </p:val>
                                        </p:tav>
                                        <p:tav tm="100000">
                                          <p:val>
                                            <p:strVal val="#ppt_x"/>
                                          </p:val>
                                        </p:tav>
                                      </p:tavLst>
                                    </p:anim>
                                    <p:anim calcmode="lin" valueType="num">
                                      <p:cBhvr>
                                        <p:cTn id="55" dur="400" fill="hold"/>
                                        <p:tgtEl>
                                          <p:spTgt spid="9"/>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9"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build="allAtOnce"/>
      <p:bldP spid="15" grpId="0" build="allAtOnce"/>
      <p:bldP spid="17" grpId="0" build="allAtOnce"/>
      <p:bldP spid="18" grpId="0" build="allAtOnce"/>
      <p:bldP spid="19" grpId="0" build="allAtOnce"/>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00113" y="765175"/>
            <a:ext cx="7559675" cy="1600200"/>
          </a:xfrm>
          <a:prstGeom prst="rect">
            <a:avLst/>
          </a:prstGeom>
          <a:noFill/>
          <a:ln w="9525">
            <a:noFill/>
            <a:miter lim="800000"/>
            <a:headEnd/>
            <a:tailEnd/>
          </a:ln>
        </p:spPr>
        <p:txBody>
          <a:bodyPr>
            <a:spAutoFit/>
          </a:bodyPr>
          <a:lstStyle/>
          <a:p>
            <a:pPr algn="ctr" rtl="1"/>
            <a:endParaRPr lang="en-US" sz="1400" b="1">
              <a:latin typeface="Maryam"/>
              <a:cs typeface="Tahoma" pitchFamily="34" charset="0"/>
            </a:endParaRPr>
          </a:p>
          <a:p>
            <a:pPr algn="ctr" rtl="1"/>
            <a:endParaRPr lang="en-US" sz="1400" b="1">
              <a:latin typeface="Maryam"/>
              <a:cs typeface="Tahoma" pitchFamily="34" charset="0"/>
            </a:endParaRPr>
          </a:p>
          <a:p>
            <a:pPr algn="ctr" rtl="1"/>
            <a:endParaRPr lang="en-US" sz="1400" b="1">
              <a:latin typeface="Maryam"/>
              <a:cs typeface="Tahoma" pitchFamily="34" charset="0"/>
            </a:endParaRPr>
          </a:p>
          <a:p>
            <a:pPr algn="r" rtl="1">
              <a:lnSpc>
                <a:spcPct val="150000"/>
              </a:lnSpc>
            </a:pPr>
            <a:r>
              <a:rPr lang="fa-IR" sz="1400">
                <a:latin typeface="Maryam"/>
                <a:cs typeface="Tahoma" pitchFamily="34" charset="0"/>
              </a:rPr>
              <a:t>روی لینکهایی که به ایمیل شما فرستاده می شود، مستقیما کلیک نکنید. ابتدا آدرس لینک را کپی</a:t>
            </a:r>
            <a:endParaRPr lang="en-US" sz="1400">
              <a:latin typeface="Maryam"/>
              <a:cs typeface="Tahoma" pitchFamily="34" charset="0"/>
            </a:endParaRPr>
          </a:p>
          <a:p>
            <a:pPr algn="r" rtl="1">
              <a:lnSpc>
                <a:spcPct val="150000"/>
              </a:lnSpc>
            </a:pPr>
            <a:r>
              <a:rPr lang="fa-IR" sz="1400">
                <a:latin typeface="Maryam"/>
                <a:cs typeface="Tahoma" pitchFamily="34" charset="0"/>
              </a:rPr>
              <a:t>کرده و سپس آن را در آدرس بار وارد و صفحه را باز کنید!</a:t>
            </a:r>
            <a:endParaRPr lang="fr-FR" sz="1400">
              <a:latin typeface="Maryam"/>
              <a:cs typeface="Tahoma" pitchFamily="34" charset="0"/>
            </a:endParaRPr>
          </a:p>
          <a:p>
            <a:pPr algn="just"/>
            <a:endParaRPr lang="fr-FR" sz="1400">
              <a:latin typeface="Maryam"/>
              <a:cs typeface="Tahoma" pitchFamily="34" charset="0"/>
            </a:endParaRPr>
          </a:p>
        </p:txBody>
      </p:sp>
      <p:pic>
        <p:nvPicPr>
          <p:cNvPr id="3074" name="Picture 2" descr="address bar"/>
          <p:cNvPicPr>
            <a:picLocks noChangeAspect="1" noChangeArrowheads="1"/>
          </p:cNvPicPr>
          <p:nvPr>
            <p:custDataLst>
              <p:tags r:id="rId2"/>
            </p:custDataLst>
          </p:nvPr>
        </p:nvPicPr>
        <p:blipFill>
          <a:blip r:embed="rId10" cstate="print"/>
          <a:srcRect/>
          <a:stretch>
            <a:fillRect/>
          </a:stretch>
        </p:blipFill>
        <p:spPr bwMode="auto">
          <a:xfrm>
            <a:off x="2268538" y="2420938"/>
            <a:ext cx="4438650" cy="1368425"/>
          </a:xfrm>
          <a:prstGeom prst="rect">
            <a:avLst/>
          </a:prstGeom>
          <a:noFill/>
          <a:ln w="9525">
            <a:noFill/>
            <a:miter lim="800000"/>
            <a:headEnd/>
            <a:tailEnd/>
          </a:ln>
        </p:spPr>
      </p:pic>
      <p:sp>
        <p:nvSpPr>
          <p:cNvPr id="4" name="TextBox 3"/>
          <p:cNvSpPr txBox="1">
            <a:spLocks noChangeArrowheads="1"/>
          </p:cNvSpPr>
          <p:nvPr/>
        </p:nvSpPr>
        <p:spPr bwMode="auto">
          <a:xfrm>
            <a:off x="2555875" y="4221163"/>
            <a:ext cx="6804025" cy="1938337"/>
          </a:xfrm>
          <a:prstGeom prst="rect">
            <a:avLst/>
          </a:prstGeom>
          <a:noFill/>
          <a:ln w="9525">
            <a:noFill/>
            <a:miter lim="800000"/>
            <a:headEnd/>
            <a:tailEnd/>
          </a:ln>
        </p:spPr>
        <p:txBody>
          <a:bodyPr>
            <a:spAutoFit/>
          </a:bodyPr>
          <a:lstStyle/>
          <a:p>
            <a:pPr algn="ctr" rtl="1"/>
            <a:r>
              <a:rPr lang="fa-IR" sz="1200" b="1">
                <a:latin typeface="Tahoma" pitchFamily="34" charset="0"/>
                <a:cs typeface="Tahoma" pitchFamily="34" charset="0"/>
              </a:rPr>
              <a:t>                        </a:t>
            </a:r>
          </a:p>
          <a:p>
            <a:pPr algn="ctr" rtl="1"/>
            <a:r>
              <a:rPr lang="fa-IR" sz="1200" b="1">
                <a:latin typeface="Tahoma" pitchFamily="34" charset="0"/>
                <a:cs typeface="Tahoma" pitchFamily="34" charset="0"/>
              </a:rPr>
              <a:t>                                دقت کنید!</a:t>
            </a:r>
          </a:p>
          <a:p>
            <a:pPr algn="ctr" rtl="1"/>
            <a:endParaRPr lang="fa-IR" sz="1200" b="1">
              <a:latin typeface="Tahoma" pitchFamily="34" charset="0"/>
              <a:cs typeface="Tahoma" pitchFamily="34" charset="0"/>
            </a:endParaRPr>
          </a:p>
          <a:p>
            <a:pPr algn="ctr" rtl="1"/>
            <a:endParaRPr lang="fa-IR" sz="1400">
              <a:latin typeface="Tahoma" pitchFamily="34" charset="0"/>
              <a:cs typeface="Tahoma" pitchFamily="34" charset="0"/>
            </a:endParaRPr>
          </a:p>
          <a:p>
            <a:pPr algn="ctr" rtl="1"/>
            <a:r>
              <a:rPr lang="en-US" sz="1400">
                <a:latin typeface="Tahoma" pitchFamily="34" charset="0"/>
                <a:cs typeface="Tahoma" pitchFamily="34" charset="0"/>
              </a:rPr>
              <a:t>                </a:t>
            </a:r>
            <a:r>
              <a:rPr lang="fa-IR" sz="1400">
                <a:latin typeface="Tahoma" pitchFamily="34" charset="0"/>
                <a:cs typeface="Tahoma" pitchFamily="34" charset="0"/>
              </a:rPr>
              <a:t>ممکن است آدرس لینکی که به شما ایمیل می شود، آدرس واقعی نباشد.</a:t>
            </a:r>
            <a:endParaRPr lang="fr-FR" sz="1400">
              <a:latin typeface="Tahoma" pitchFamily="34" charset="0"/>
              <a:cs typeface="Tahoma" pitchFamily="34" charset="0"/>
            </a:endParaRPr>
          </a:p>
          <a:p>
            <a:pPr algn="r" rtl="1"/>
            <a:endParaRPr lang="fr-FR" sz="1400">
              <a:latin typeface="Tahoma" pitchFamily="34" charset="0"/>
              <a:cs typeface="Tahoma" pitchFamily="34" charset="0"/>
            </a:endParaRPr>
          </a:p>
          <a:p>
            <a:pPr algn="r" rtl="1"/>
            <a:endParaRPr lang="fr-FR" sz="1400">
              <a:latin typeface="Tahoma" pitchFamily="34" charset="0"/>
              <a:cs typeface="Tahoma" pitchFamily="34" charset="0"/>
            </a:endParaRPr>
          </a:p>
          <a:p>
            <a:pPr algn="r" rtl="1"/>
            <a:r>
              <a:rPr lang="fa-IR" sz="1400">
                <a:latin typeface="Tahoma" pitchFamily="34" charset="0"/>
                <a:cs typeface="Tahoma" pitchFamily="34" charset="0"/>
              </a:rPr>
              <a:t> </a:t>
            </a:r>
            <a:endParaRPr lang="fr-FR" sz="1400">
              <a:latin typeface="Tahoma" pitchFamily="34" charset="0"/>
              <a:cs typeface="Tahoma" pitchFamily="34" charset="0"/>
            </a:endParaRPr>
          </a:p>
          <a:p>
            <a:pPr algn="r"/>
            <a:endParaRPr lang="fr-FR" sz="1400">
              <a:latin typeface="Tahoma" pitchFamily="34" charset="0"/>
              <a:cs typeface="Tahoma" pitchFamily="34" charset="0"/>
            </a:endParaRPr>
          </a:p>
        </p:txBody>
      </p:sp>
      <p:sp>
        <p:nvSpPr>
          <p:cNvPr id="5" name="TextBox 4"/>
          <p:cNvSpPr txBox="1"/>
          <p:nvPr/>
        </p:nvSpPr>
        <p:spPr>
          <a:xfrm>
            <a:off x="2700338" y="692150"/>
            <a:ext cx="4054475" cy="554038"/>
          </a:xfrm>
          <a:prstGeom prst="rect">
            <a:avLst/>
          </a:prstGeom>
          <a:noFill/>
        </p:spPr>
        <p:txBody>
          <a:bodyPr wrap="none">
            <a:spAutoFit/>
          </a:bodyPr>
          <a:lstStyle/>
          <a:p>
            <a:pPr algn="ctr" fontAlgn="auto">
              <a:spcBef>
                <a:spcPts val="0"/>
              </a:spcBef>
              <a:spcAft>
                <a:spcPts val="0"/>
              </a:spcAft>
              <a:defRPr/>
            </a:pPr>
            <a:r>
              <a:rPr lang="fa-IR" sz="1200" b="1" dirty="0">
                <a:solidFill>
                  <a:schemeClr val="tx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با لینک هایی که به شما ایمیل می شود، چه باید کرد؟</a:t>
            </a:r>
            <a:endParaRPr lang="en-US" sz="1200" b="1" dirty="0">
              <a:solidFill>
                <a:schemeClr val="tx2">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fontAlgn="auto">
              <a:spcBef>
                <a:spcPts val="0"/>
              </a:spcBef>
              <a:spcAft>
                <a:spcPts val="0"/>
              </a:spcAft>
              <a:defRPr/>
            </a:pPr>
            <a:endParaRPr lang="fr-FR" dirty="0">
              <a:latin typeface="+mn-lt"/>
              <a:cs typeface="+mn-cs"/>
            </a:endParaRPr>
          </a:p>
        </p:txBody>
      </p:sp>
      <p:sp>
        <p:nvSpPr>
          <p:cNvPr id="6" name="TextBox 5"/>
          <p:cNvSpPr txBox="1">
            <a:spLocks noChangeArrowheads="1"/>
          </p:cNvSpPr>
          <p:nvPr/>
        </p:nvSpPr>
        <p:spPr bwMode="auto">
          <a:xfrm>
            <a:off x="1116013" y="5589588"/>
            <a:ext cx="7281862" cy="584200"/>
          </a:xfrm>
          <a:prstGeom prst="rect">
            <a:avLst/>
          </a:prstGeom>
          <a:noFill/>
          <a:ln w="9525">
            <a:noFill/>
            <a:miter lim="800000"/>
            <a:headEnd/>
            <a:tailEnd/>
          </a:ln>
        </p:spPr>
        <p:txBody>
          <a:bodyPr>
            <a:spAutoFit/>
          </a:bodyPr>
          <a:lstStyle/>
          <a:p>
            <a:pPr algn="r" rtl="1"/>
            <a:r>
              <a:rPr lang="fa-IR" sz="1400">
                <a:latin typeface="Tahoma" pitchFamily="34" charset="0"/>
                <a:cs typeface="Tahoma" pitchFamily="34" charset="0"/>
              </a:rPr>
              <a:t>هیچگاه لینک</a:t>
            </a:r>
            <a:r>
              <a:rPr lang="en-US" sz="1400">
                <a:latin typeface="Tahoma" pitchFamily="34" charset="0"/>
                <a:cs typeface="Tahoma" pitchFamily="34" charset="0"/>
              </a:rPr>
              <a:t> </a:t>
            </a:r>
            <a:r>
              <a:rPr lang="fa-IR" sz="1400">
                <a:latin typeface="Tahoma" pitchFamily="34" charset="0"/>
                <a:cs typeface="Tahoma" pitchFamily="34" charset="0"/>
              </a:rPr>
              <a:t>های</a:t>
            </a:r>
            <a:r>
              <a:rPr lang="en-US" sz="1400">
                <a:latin typeface="Tahoma" pitchFamily="34" charset="0"/>
                <a:cs typeface="Tahoma" pitchFamily="34" charset="0"/>
              </a:rPr>
              <a:t> </a:t>
            </a:r>
            <a:r>
              <a:rPr lang="fa-IR" sz="1400">
                <a:latin typeface="Tahoma" pitchFamily="34" charset="0"/>
                <a:cs typeface="Tahoma" pitchFamily="34" charset="0"/>
              </a:rPr>
              <a:t>مشکوکی که از طرف افراد</a:t>
            </a:r>
            <a:r>
              <a:rPr lang="en-US" sz="1400">
                <a:latin typeface="Tahoma" pitchFamily="34" charset="0"/>
                <a:cs typeface="Tahoma" pitchFamily="34" charset="0"/>
              </a:rPr>
              <a:t> </a:t>
            </a:r>
            <a:r>
              <a:rPr lang="fa-IR" sz="1400">
                <a:latin typeface="Tahoma" pitchFamily="34" charset="0"/>
                <a:cs typeface="Tahoma" pitchFamily="34" charset="0"/>
              </a:rPr>
              <a:t>ناشناس،</a:t>
            </a:r>
            <a:r>
              <a:rPr lang="en-US" sz="1400">
                <a:latin typeface="Tahoma" pitchFamily="34" charset="0"/>
                <a:cs typeface="Tahoma" pitchFamily="34" charset="0"/>
              </a:rPr>
              <a:t> </a:t>
            </a:r>
            <a:r>
              <a:rPr lang="fa-IR" sz="1400">
                <a:latin typeface="Tahoma" pitchFamily="34" charset="0"/>
                <a:cs typeface="Tahoma" pitchFamily="34" charset="0"/>
              </a:rPr>
              <a:t>به شما ایمیل می شود را</a:t>
            </a:r>
            <a:r>
              <a:rPr lang="en-US" sz="1400">
                <a:latin typeface="Tahoma" pitchFamily="34" charset="0"/>
                <a:cs typeface="Tahoma" pitchFamily="34" charset="0"/>
              </a:rPr>
              <a:t> </a:t>
            </a:r>
            <a:r>
              <a:rPr lang="fa-IR" sz="1400">
                <a:latin typeface="Tahoma" pitchFamily="34" charset="0"/>
                <a:cs typeface="Tahoma" pitchFamily="34" charset="0"/>
              </a:rPr>
              <a:t>باز نکنید.</a:t>
            </a:r>
            <a:endParaRPr lang="fr-FR" sz="1400">
              <a:latin typeface="Tahoma" pitchFamily="34" charset="0"/>
              <a:cs typeface="Tahoma" pitchFamily="34" charset="0"/>
            </a:endParaRPr>
          </a:p>
          <a:p>
            <a:endParaRPr lang="fr-FR"/>
          </a:p>
        </p:txBody>
      </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500"/>
                            </p:stCondLst>
                            <p:childTnLst>
                              <p:par>
                                <p:cTn id="9" presetID="22" presetClass="entr" presetSubtype="2" fill="hold" grpId="0" nodeType="afterEffect">
                                  <p:stCondLst>
                                    <p:cond delay="250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wipe(right)">
                                      <p:cBhvr>
                                        <p:cTn id="11" dur="5000"/>
                                        <p:tgtEl>
                                          <p:spTgt spid="2">
                                            <p:txEl>
                                              <p:pRg st="3" end="3"/>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6" name="type.wav"/>
                                        </p:tgtEl>
                                      </p:cMediaNode>
                                    </p:audio>
                                  </p:subTnLst>
                                </p:cTn>
                              </p:par>
                            </p:childTnLst>
                          </p:cTn>
                        </p:par>
                        <p:par>
                          <p:cTn id="12" fill="hold">
                            <p:stCondLst>
                              <p:cond delay="10000"/>
                            </p:stCondLst>
                            <p:childTnLst>
                              <p:par>
                                <p:cTn id="13" presetID="22" presetClass="entr" presetSubtype="2"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right)">
                                      <p:cBhvr>
                                        <p:cTn id="15" dur="3000"/>
                                        <p:tgtEl>
                                          <p:spTgt spid="2">
                                            <p:txEl>
                                              <p:pRg st="4" end="4"/>
                                            </p:txEl>
                                          </p:spTgt>
                                        </p:tgtEl>
                                      </p:cBhvr>
                                    </p:animEffect>
                                  </p:childTnLst>
                                </p:cTn>
                              </p:par>
                            </p:childTnLst>
                          </p:cTn>
                        </p:par>
                        <p:par>
                          <p:cTn id="16" fill="hold">
                            <p:stCondLst>
                              <p:cond delay="13000"/>
                            </p:stCondLst>
                            <p:childTnLst>
                              <p:par>
                                <p:cTn id="17" presetID="2" presetClass="entr" presetSubtype="2" fill="hold" nodeType="afterEffect">
                                  <p:stCondLst>
                                    <p:cond delay="50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1+#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breeze.wav"/>
                                        </p:tgtEl>
                                      </p:cMediaNode>
                                    </p:audio>
                                  </p:subTnLst>
                                </p:cTn>
                              </p:par>
                            </p:childTnLst>
                          </p:cTn>
                        </p:par>
                        <p:par>
                          <p:cTn id="21" fill="hold">
                            <p:stCondLst>
                              <p:cond delay="14000"/>
                            </p:stCondLst>
                            <p:childTnLst>
                              <p:par>
                                <p:cTn id="22" presetID="38" presetClass="entr" presetSubtype="0" accel="50000" fill="hold" grpId="0" nodeType="afterEffect">
                                  <p:stCondLst>
                                    <p:cond delay="3000"/>
                                  </p:stCondLst>
                                  <p:iterate type="lt">
                                    <p:tmPct val="50000"/>
                                  </p:iterate>
                                  <p:childTnLst>
                                    <p:set>
                                      <p:cBhvr>
                                        <p:cTn id="23" dur="1" fill="hold">
                                          <p:stCondLst>
                                            <p:cond delay="0"/>
                                          </p:stCondLst>
                                        </p:cTn>
                                        <p:tgtEl>
                                          <p:spTgt spid="4">
                                            <p:txEl>
                                              <p:pRg st="0" end="0"/>
                                            </p:txEl>
                                          </p:spTgt>
                                        </p:tgtEl>
                                        <p:attrNameLst>
                                          <p:attrName>style.visibility</p:attrName>
                                        </p:attrNameLst>
                                      </p:cBhvr>
                                      <p:to>
                                        <p:strVal val="visible"/>
                                      </p:to>
                                    </p:set>
                                    <p:set>
                                      <p:cBhvr>
                                        <p:cTn id="24" dur="455" fill="hold">
                                          <p:stCondLst>
                                            <p:cond delay="0"/>
                                          </p:stCondLst>
                                        </p:cTn>
                                        <p:tgtEl>
                                          <p:spTgt spid="4">
                                            <p:txEl>
                                              <p:pRg st="0" end="0"/>
                                            </p:txEl>
                                          </p:spTgt>
                                        </p:tgtEl>
                                        <p:attrNameLst>
                                          <p:attrName>style.rotation</p:attrName>
                                        </p:attrNameLst>
                                      </p:cBhvr>
                                      <p:to>
                                        <p:strVal val="-45.0"/>
                                      </p:to>
                                    </p:set>
                                    <p:anim calcmode="lin" valueType="num">
                                      <p:cBhvr>
                                        <p:cTn id="25"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8" name="click.wav"/>
                                        </p:tgtEl>
                                      </p:cMediaNode>
                                    </p:audio>
                                  </p:subTnLst>
                                </p:cTn>
                              </p:par>
                            </p:childTnLst>
                          </p:cTn>
                        </p:par>
                        <p:par>
                          <p:cTn id="29" fill="hold">
                            <p:stCondLst>
                              <p:cond delay="17500"/>
                            </p:stCondLst>
                            <p:childTnLst>
                              <p:par>
                                <p:cTn id="30" presetID="38" presetClass="entr" presetSubtype="0" accel="50000" fill="hold" grpId="0" nodeType="afterEffect">
                                  <p:stCondLst>
                                    <p:cond delay="3000"/>
                                  </p:stCondLst>
                                  <p:iterate type="lt">
                                    <p:tmPct val="50000"/>
                                  </p:iterate>
                                  <p:childTnLst>
                                    <p:set>
                                      <p:cBhvr>
                                        <p:cTn id="31" dur="1" fill="hold">
                                          <p:stCondLst>
                                            <p:cond delay="0"/>
                                          </p:stCondLst>
                                        </p:cTn>
                                        <p:tgtEl>
                                          <p:spTgt spid="4">
                                            <p:txEl>
                                              <p:pRg st="1" end="1"/>
                                            </p:txEl>
                                          </p:spTgt>
                                        </p:tgtEl>
                                        <p:attrNameLst>
                                          <p:attrName>style.visibility</p:attrName>
                                        </p:attrNameLst>
                                      </p:cBhvr>
                                      <p:to>
                                        <p:strVal val="visible"/>
                                      </p:to>
                                    </p:set>
                                    <p:set>
                                      <p:cBhvr>
                                        <p:cTn id="32" dur="455" fill="hold">
                                          <p:stCondLst>
                                            <p:cond delay="0"/>
                                          </p:stCondLst>
                                        </p:cTn>
                                        <p:tgtEl>
                                          <p:spTgt spid="4">
                                            <p:txEl>
                                              <p:pRg st="1" end="1"/>
                                            </p:txEl>
                                          </p:spTgt>
                                        </p:tgtEl>
                                        <p:attrNameLst>
                                          <p:attrName>style.rotation</p:attrName>
                                        </p:attrNameLst>
                                      </p:cBhvr>
                                      <p:to>
                                        <p:strVal val="-45.0"/>
                                      </p:to>
                                    </p:set>
                                    <p:anim calcmode="lin" valueType="num">
                                      <p:cBhvr>
                                        <p:cTn id="33" dur="455" fill="hold">
                                          <p:stCondLst>
                                            <p:cond delay="45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4">
                                            <p:txEl>
                                              <p:pRg st="1" end="1"/>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8" name="click.wav"/>
                                        </p:tgtEl>
                                      </p:cMediaNode>
                                    </p:audio>
                                  </p:subTnLst>
                                </p:cTn>
                              </p:par>
                            </p:childTnLst>
                          </p:cTn>
                        </p:par>
                        <p:par>
                          <p:cTn id="37" fill="hold">
                            <p:stCondLst>
                              <p:cond delay="25000"/>
                            </p:stCondLst>
                            <p:childTnLst>
                              <p:par>
                                <p:cTn id="38" presetID="15" presetClass="entr" presetSubtype="0" fill="hold" grpId="0" nodeType="afterEffect">
                                  <p:stCondLst>
                                    <p:cond delay="300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8"/>
                                            </p:cond>
                                          </p:stCondLst>
                                          <p:endCondLst>
                                            <p:cond evt="onStopAudio" delay="0">
                                              <p:tgtEl>
                                                <p:sldTgt/>
                                              </p:tgtEl>
                                            </p:cond>
                                          </p:endCondLst>
                                        </p:cTn>
                                        <p:tgtEl>
                                          <p:sndTgt r:embed="rId8" name="click.wav"/>
                                        </p:tgtEl>
                                      </p:cMediaNode>
                                    </p:audio>
                                  </p:subTnLst>
                                </p:cTn>
                              </p:par>
                            </p:childTnLst>
                          </p:cTn>
                        </p:par>
                        <p:par>
                          <p:cTn id="44" fill="hold">
                            <p:stCondLst>
                              <p:cond delay="29000"/>
                            </p:stCondLst>
                            <p:childTnLst>
                              <p:par>
                                <p:cTn id="45" presetID="39" presetClass="entr" presetSubtype="0" accel="100000" fill="hold" grpId="0" nodeType="afterEffect">
                                  <p:stCondLst>
                                    <p:cond delay="3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9"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P spid="5" grpId="0" build="allAtOnce"/>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cstate="print">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23850" y="981075"/>
            <a:ext cx="8307388" cy="954088"/>
          </a:xfrm>
          <a:prstGeom prst="rect">
            <a:avLst/>
          </a:prstGeom>
          <a:noFill/>
          <a:ln w="9525">
            <a:noFill/>
            <a:miter lim="800000"/>
            <a:headEnd/>
            <a:tailEnd/>
          </a:ln>
        </p:spPr>
        <p:txBody>
          <a:bodyPr wrap="none">
            <a:spAutoFit/>
          </a:bodyPr>
          <a:lstStyle/>
          <a:p>
            <a:pPr algn="r" rtl="1"/>
            <a:r>
              <a:rPr lang="fa-IR" sz="1400">
                <a:latin typeface="Tahoma" pitchFamily="34" charset="0"/>
                <a:cs typeface="Tahoma" pitchFamily="34" charset="0"/>
              </a:rPr>
              <a:t> </a:t>
            </a:r>
            <a:endParaRPr lang="fr-FR" sz="1400">
              <a:latin typeface="Tahoma" pitchFamily="34" charset="0"/>
              <a:cs typeface="Tahoma" pitchFamily="34" charset="0"/>
            </a:endParaRPr>
          </a:p>
          <a:p>
            <a:pPr algn="r" rtl="1"/>
            <a:endParaRPr lang="en-US" sz="1400">
              <a:latin typeface="Tahoma" pitchFamily="34" charset="0"/>
              <a:cs typeface="Tahoma" pitchFamily="34" charset="0"/>
            </a:endParaRPr>
          </a:p>
          <a:p>
            <a:pPr algn="r" rtl="1"/>
            <a:r>
              <a:rPr lang="en-US" sz="1400">
                <a:latin typeface="Tahoma" pitchFamily="34" charset="0"/>
                <a:cs typeface="Tahoma" pitchFamily="34" charset="0"/>
              </a:rPr>
              <a:t>    </a:t>
            </a:r>
            <a:r>
              <a:rPr lang="fa-IR" sz="1400">
                <a:latin typeface="Tahoma" pitchFamily="34" charset="0"/>
                <a:cs typeface="Tahoma" pitchFamily="34" charset="0"/>
              </a:rPr>
              <a:t>بعد از باز کردن جی میل، در کنار دکمه </a:t>
            </a:r>
            <a:r>
              <a:rPr lang="en-US" sz="1200" b="1">
                <a:latin typeface="Tahoma" pitchFamily="34" charset="0"/>
                <a:cs typeface="Tahoma" pitchFamily="34" charset="0"/>
              </a:rPr>
              <a:t>Search the Web </a:t>
            </a:r>
            <a:r>
              <a:rPr lang="fa-IR" sz="1200" b="1">
                <a:latin typeface="Tahoma" pitchFamily="34" charset="0"/>
                <a:cs typeface="Tahoma" pitchFamily="34" charset="0"/>
              </a:rPr>
              <a:t> </a:t>
            </a:r>
            <a:r>
              <a:rPr lang="fa-IR" sz="1200">
                <a:latin typeface="Tahoma" pitchFamily="34" charset="0"/>
                <a:cs typeface="Tahoma" pitchFamily="34" charset="0"/>
              </a:rPr>
              <a:t>در بالای صفحه </a:t>
            </a:r>
            <a:r>
              <a:rPr lang="fa-IR" sz="1400">
                <a:latin typeface="Tahoma" pitchFamily="34" charset="0"/>
                <a:cs typeface="Tahoma" pitchFamily="34" charset="0"/>
              </a:rPr>
              <a:t>روی گزینه </a:t>
            </a:r>
            <a:r>
              <a:rPr lang="en-US" sz="1200" b="1">
                <a:latin typeface="Tahoma" pitchFamily="34" charset="0"/>
                <a:cs typeface="Tahoma" pitchFamily="34" charset="0"/>
              </a:rPr>
              <a:t>Create e filter</a:t>
            </a:r>
            <a:r>
              <a:rPr lang="fa-IR" sz="1400">
                <a:latin typeface="Tahoma" pitchFamily="34" charset="0"/>
                <a:cs typeface="Tahoma" pitchFamily="34" charset="0"/>
              </a:rPr>
              <a:t>کلیک کنید.</a:t>
            </a:r>
            <a:endParaRPr lang="fr-FR" sz="1400">
              <a:latin typeface="Tahoma" pitchFamily="34" charset="0"/>
              <a:cs typeface="Tahoma" pitchFamily="34" charset="0"/>
            </a:endParaRPr>
          </a:p>
          <a:p>
            <a:pPr algn="r"/>
            <a:endParaRPr lang="fr-FR" sz="1400">
              <a:latin typeface="Tahoma" pitchFamily="34" charset="0"/>
              <a:cs typeface="Tahoma" pitchFamily="34" charset="0"/>
            </a:endParaRPr>
          </a:p>
        </p:txBody>
      </p:sp>
      <p:pic>
        <p:nvPicPr>
          <p:cNvPr id="4102" name="Picture 6" descr="create filter"/>
          <p:cNvPicPr>
            <a:picLocks noChangeAspect="1" noChangeArrowheads="1"/>
          </p:cNvPicPr>
          <p:nvPr>
            <p:custDataLst>
              <p:tags r:id="rId2"/>
            </p:custDataLst>
          </p:nvPr>
        </p:nvPicPr>
        <p:blipFill>
          <a:blip r:embed="rId11" cstate="print"/>
          <a:srcRect/>
          <a:stretch>
            <a:fillRect/>
          </a:stretch>
        </p:blipFill>
        <p:spPr bwMode="auto">
          <a:xfrm>
            <a:off x="755650" y="2133600"/>
            <a:ext cx="7561263" cy="55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a:spLocks noChangeArrowheads="1"/>
          </p:cNvSpPr>
          <p:nvPr/>
        </p:nvSpPr>
        <p:spPr bwMode="auto">
          <a:xfrm>
            <a:off x="900113" y="3213100"/>
            <a:ext cx="7353300" cy="522288"/>
          </a:xfrm>
          <a:prstGeom prst="rect">
            <a:avLst/>
          </a:prstGeom>
          <a:noFill/>
          <a:ln w="9525">
            <a:noFill/>
            <a:miter lim="800000"/>
            <a:headEnd/>
            <a:tailEnd/>
          </a:ln>
        </p:spPr>
        <p:txBody>
          <a:bodyPr wrap="none">
            <a:spAutoFit/>
          </a:bodyPr>
          <a:lstStyle/>
          <a:p>
            <a:pPr algn="r" rtl="1"/>
            <a:r>
              <a:rPr lang="fa-IR" sz="1400">
                <a:latin typeface="Tahoma" pitchFamily="34" charset="0"/>
                <a:cs typeface="Tahoma" pitchFamily="34" charset="0"/>
              </a:rPr>
              <a:t>سپس آدرس ایمیلی را که می خواهید </a:t>
            </a:r>
            <a:r>
              <a:rPr lang="en-US" sz="1200" b="1">
                <a:latin typeface="Tahoma" pitchFamily="34" charset="0"/>
                <a:cs typeface="Tahoma" pitchFamily="34" charset="0"/>
              </a:rPr>
              <a:t>Filter</a:t>
            </a:r>
            <a:r>
              <a:rPr lang="fa-IR" sz="1400">
                <a:latin typeface="Tahoma" pitchFamily="34" charset="0"/>
                <a:cs typeface="Tahoma" pitchFamily="34" charset="0"/>
              </a:rPr>
              <a:t> کنید، در قسمت </a:t>
            </a:r>
            <a:r>
              <a:rPr lang="en-US" sz="1200" b="1">
                <a:latin typeface="Tahoma" pitchFamily="34" charset="0"/>
                <a:cs typeface="Tahoma" pitchFamily="34" charset="0"/>
              </a:rPr>
              <a:t>From</a:t>
            </a:r>
            <a:r>
              <a:rPr lang="en-US" sz="1200">
                <a:latin typeface="Tahoma" pitchFamily="34" charset="0"/>
                <a:cs typeface="Tahoma" pitchFamily="34" charset="0"/>
              </a:rPr>
              <a:t> </a:t>
            </a:r>
            <a:r>
              <a:rPr lang="fa-IR" sz="1200">
                <a:latin typeface="Tahoma" pitchFamily="34" charset="0"/>
                <a:cs typeface="Tahoma" pitchFamily="34" charset="0"/>
              </a:rPr>
              <a:t> </a:t>
            </a:r>
            <a:r>
              <a:rPr lang="fa-IR" sz="1400">
                <a:latin typeface="Tahoma" pitchFamily="34" charset="0"/>
                <a:cs typeface="Tahoma" pitchFamily="34" charset="0"/>
              </a:rPr>
              <a:t>نوشته و</a:t>
            </a:r>
            <a:r>
              <a:rPr lang="en-US" sz="1200" b="1">
                <a:latin typeface="Tahoma" pitchFamily="34" charset="0"/>
                <a:cs typeface="Tahoma" pitchFamily="34" charset="0"/>
              </a:rPr>
              <a:t>Next Step </a:t>
            </a:r>
            <a:r>
              <a:rPr lang="fa-IR" sz="1200" b="1">
                <a:latin typeface="Tahoma" pitchFamily="34" charset="0"/>
                <a:cs typeface="Tahoma" pitchFamily="34" charset="0"/>
              </a:rPr>
              <a:t> </a:t>
            </a:r>
            <a:r>
              <a:rPr lang="fa-IR" sz="1400">
                <a:latin typeface="Tahoma" pitchFamily="34" charset="0"/>
                <a:cs typeface="Tahoma" pitchFamily="34" charset="0"/>
              </a:rPr>
              <a:t>را بزنید.</a:t>
            </a:r>
            <a:endParaRPr lang="fr-FR" sz="1400">
              <a:latin typeface="Tahoma" pitchFamily="34" charset="0"/>
              <a:cs typeface="Tahoma" pitchFamily="34" charset="0"/>
            </a:endParaRPr>
          </a:p>
          <a:p>
            <a:pPr algn="r"/>
            <a:endParaRPr lang="fr-FR" sz="1400">
              <a:latin typeface="Tahoma" pitchFamily="34" charset="0"/>
              <a:cs typeface="Tahoma" pitchFamily="34" charset="0"/>
            </a:endParaRPr>
          </a:p>
        </p:txBody>
      </p:sp>
      <p:sp>
        <p:nvSpPr>
          <p:cNvPr id="10" name="TextBox 9"/>
          <p:cNvSpPr txBox="1">
            <a:spLocks noChangeArrowheads="1"/>
          </p:cNvSpPr>
          <p:nvPr/>
        </p:nvSpPr>
        <p:spPr bwMode="auto">
          <a:xfrm>
            <a:off x="2771775" y="5373688"/>
            <a:ext cx="5554663" cy="954087"/>
          </a:xfrm>
          <a:prstGeom prst="rect">
            <a:avLst/>
          </a:prstGeom>
          <a:noFill/>
          <a:ln w="9525">
            <a:noFill/>
            <a:miter lim="800000"/>
            <a:headEnd/>
            <a:tailEnd/>
          </a:ln>
        </p:spPr>
        <p:txBody>
          <a:bodyPr wrap="none">
            <a:spAutoFit/>
          </a:bodyPr>
          <a:lstStyle/>
          <a:p>
            <a:pPr algn="r" rtl="1"/>
            <a:r>
              <a:rPr lang="fa-IR" sz="1400">
                <a:latin typeface="Tahoma" pitchFamily="34" charset="0"/>
                <a:cs typeface="Tahoma" pitchFamily="34" charset="0"/>
              </a:rPr>
              <a:t>در صفحه بعد، </a:t>
            </a:r>
            <a:r>
              <a:rPr lang="en-US" sz="1200" b="1">
                <a:latin typeface="Tahoma" pitchFamily="34" charset="0"/>
                <a:cs typeface="Tahoma" pitchFamily="34" charset="0"/>
              </a:rPr>
              <a:t>Delete It </a:t>
            </a:r>
            <a:r>
              <a:rPr lang="fa-IR" sz="1200" b="1">
                <a:latin typeface="Tahoma" pitchFamily="34" charset="0"/>
                <a:cs typeface="Tahoma" pitchFamily="34" charset="0"/>
              </a:rPr>
              <a:t> </a:t>
            </a:r>
            <a:r>
              <a:rPr lang="fa-IR" sz="1400">
                <a:latin typeface="Tahoma" pitchFamily="34" charset="0"/>
                <a:cs typeface="Tahoma" pitchFamily="34" charset="0"/>
              </a:rPr>
              <a:t>را تیک زده و سپس </a:t>
            </a:r>
            <a:r>
              <a:rPr lang="en-US" sz="1200" b="1">
                <a:latin typeface="Tahoma" pitchFamily="34" charset="0"/>
                <a:cs typeface="Tahoma" pitchFamily="34" charset="0"/>
              </a:rPr>
              <a:t>Create Filter </a:t>
            </a:r>
            <a:r>
              <a:rPr lang="fa-IR" sz="1200" b="1">
                <a:latin typeface="Tahoma" pitchFamily="34" charset="0"/>
                <a:cs typeface="Tahoma" pitchFamily="34" charset="0"/>
              </a:rPr>
              <a:t> </a:t>
            </a:r>
            <a:r>
              <a:rPr lang="fa-IR" sz="1400">
                <a:latin typeface="Tahoma" pitchFamily="34" charset="0"/>
                <a:cs typeface="Tahoma" pitchFamily="34" charset="0"/>
              </a:rPr>
              <a:t>را کلیک کنید.</a:t>
            </a:r>
            <a:endParaRPr lang="fr-FR" sz="1400">
              <a:latin typeface="Tahoma" pitchFamily="34" charset="0"/>
              <a:cs typeface="Tahoma" pitchFamily="34" charset="0"/>
            </a:endParaRPr>
          </a:p>
          <a:p>
            <a:pPr algn="r" rtl="1"/>
            <a:r>
              <a:rPr lang="fa-IR" sz="1400">
                <a:latin typeface="Tahoma" pitchFamily="34" charset="0"/>
                <a:cs typeface="Tahoma" pitchFamily="34" charset="0"/>
              </a:rPr>
              <a:t> </a:t>
            </a:r>
            <a:endParaRPr lang="fr-FR" sz="1400">
              <a:latin typeface="Tahoma" pitchFamily="34" charset="0"/>
              <a:cs typeface="Tahoma" pitchFamily="34" charset="0"/>
            </a:endParaRPr>
          </a:p>
          <a:p>
            <a:pPr algn="r" rtl="1"/>
            <a:r>
              <a:rPr lang="en-US" sz="1400">
                <a:latin typeface="Tahoma" pitchFamily="34" charset="0"/>
                <a:cs typeface="Tahoma" pitchFamily="34" charset="0"/>
              </a:rPr>
              <a:t> </a:t>
            </a:r>
            <a:endParaRPr lang="fr-FR" sz="1400">
              <a:latin typeface="Tahoma" pitchFamily="34" charset="0"/>
              <a:cs typeface="Tahoma" pitchFamily="34" charset="0"/>
            </a:endParaRPr>
          </a:p>
          <a:p>
            <a:pPr algn="r"/>
            <a:endParaRPr lang="fr-FR" sz="1400">
              <a:latin typeface="Tahoma" pitchFamily="34" charset="0"/>
              <a:cs typeface="Tahoma" pitchFamily="34" charset="0"/>
            </a:endParaRPr>
          </a:p>
        </p:txBody>
      </p:sp>
      <p:pic>
        <p:nvPicPr>
          <p:cNvPr id="4103" name="Picture 7" descr="222"/>
          <p:cNvPicPr>
            <a:picLocks noChangeAspect="1" noChangeArrowheads="1"/>
          </p:cNvPicPr>
          <p:nvPr>
            <p:custDataLst>
              <p:tags r:id="rId3"/>
            </p:custDataLst>
          </p:nvPr>
        </p:nvPicPr>
        <p:blipFill>
          <a:blip r:embed="rId12" cstate="print"/>
          <a:srcRect/>
          <a:stretch>
            <a:fillRect/>
          </a:stretch>
        </p:blipFill>
        <p:spPr bwMode="auto">
          <a:xfrm>
            <a:off x="1763713" y="4005263"/>
            <a:ext cx="5913437" cy="936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619250" y="765175"/>
            <a:ext cx="5754688" cy="584200"/>
          </a:xfrm>
          <a:prstGeom prst="rect">
            <a:avLst/>
          </a:prstGeom>
          <a:noFill/>
        </p:spPr>
        <p:txBody>
          <a:bodyPr wrap="none">
            <a:spAutoFit/>
          </a:bodyPr>
          <a:lstStyle/>
          <a:p>
            <a:pPr algn="ctr" rtl="1" fontAlgn="auto">
              <a:spcBef>
                <a:spcPts val="0"/>
              </a:spcBef>
              <a:spcAft>
                <a:spcPts val="0"/>
              </a:spcAft>
              <a:defRPr/>
            </a:pPr>
            <a:r>
              <a:rPr lang="fa-IR" sz="1400" b="1" dirty="0">
                <a:solidFill>
                  <a:srgbClr val="C00000"/>
                </a:solidFill>
                <a:latin typeface="Tahoma" pitchFamily="34" charset="0"/>
                <a:ea typeface="Tahoma" pitchFamily="34" charset="0"/>
                <a:cs typeface="Tahoma" pitchFamily="34" charset="0"/>
              </a:rPr>
              <a:t>چگونه ایمیل های مشکوک و مزاحم را بلاک ( </a:t>
            </a:r>
            <a:r>
              <a:rPr lang="en-US" sz="1400" b="1" dirty="0">
                <a:solidFill>
                  <a:srgbClr val="C00000"/>
                </a:solidFill>
                <a:latin typeface="Tahoma" pitchFamily="34" charset="0"/>
                <a:ea typeface="Tahoma" pitchFamily="34" charset="0"/>
                <a:cs typeface="Tahoma" pitchFamily="34" charset="0"/>
              </a:rPr>
              <a:t>Block </a:t>
            </a:r>
            <a:r>
              <a:rPr lang="fa-IR" sz="1400" b="1" dirty="0">
                <a:solidFill>
                  <a:srgbClr val="C00000"/>
                </a:solidFill>
                <a:latin typeface="Tahoma" pitchFamily="34" charset="0"/>
                <a:ea typeface="Tahoma" pitchFamily="34" charset="0"/>
                <a:cs typeface="Tahoma" pitchFamily="34" charset="0"/>
              </a:rPr>
              <a:t>) یا فیلتر کنیم؟</a:t>
            </a:r>
            <a:endParaRPr lang="fr-FR" sz="1400" dirty="0">
              <a:solidFill>
                <a:srgbClr val="C00000"/>
              </a:solidFill>
              <a:latin typeface="Tahoma" pitchFamily="34" charset="0"/>
              <a:ea typeface="Tahoma" pitchFamily="34" charset="0"/>
              <a:cs typeface="Tahoma" pitchFamily="34" charset="0"/>
            </a:endParaRPr>
          </a:p>
          <a:p>
            <a:pPr fontAlgn="auto">
              <a:spcBef>
                <a:spcPts val="0"/>
              </a:spcBef>
              <a:spcAft>
                <a:spcPts val="0"/>
              </a:spcAft>
              <a:defRPr/>
            </a:pPr>
            <a:endParaRPr lang="fr-FR" dirty="0">
              <a:latin typeface="+mn-lt"/>
              <a:cs typeface="+mn-cs"/>
            </a:endParaRPr>
          </a:p>
        </p:txBody>
      </p:sp>
      <p:sp>
        <p:nvSpPr>
          <p:cNvPr id="11" name="TextBox 10"/>
          <p:cNvSpPr txBox="1">
            <a:spLocks noChangeArrowheads="1"/>
          </p:cNvSpPr>
          <p:nvPr/>
        </p:nvSpPr>
        <p:spPr bwMode="auto">
          <a:xfrm>
            <a:off x="2771775" y="5876925"/>
            <a:ext cx="3367088" cy="277813"/>
          </a:xfrm>
          <a:prstGeom prst="rect">
            <a:avLst/>
          </a:prstGeom>
          <a:noFill/>
          <a:ln w="9525">
            <a:noFill/>
            <a:miter lim="800000"/>
            <a:headEnd/>
            <a:tailEnd/>
          </a:ln>
        </p:spPr>
        <p:txBody>
          <a:bodyPr wrap="none">
            <a:spAutoFit/>
          </a:bodyPr>
          <a:lstStyle/>
          <a:p>
            <a:pPr algn="r" rtl="1"/>
            <a:r>
              <a:rPr lang="en-US" sz="1200" b="1">
                <a:latin typeface="Tahoma" pitchFamily="34" charset="0"/>
                <a:cs typeface="Tahoma" pitchFamily="34" charset="0"/>
              </a:rPr>
              <a:t> </a:t>
            </a:r>
            <a:r>
              <a:rPr lang="fa-IR" sz="1200" b="1">
                <a:latin typeface="Tahoma" pitchFamily="34" charset="0"/>
                <a:cs typeface="Tahoma" pitchFamily="34" charset="0"/>
              </a:rPr>
              <a:t>این ایمیل دیگر به شما فرستاده نخواهد شد</a:t>
            </a:r>
            <a:r>
              <a:rPr lang="en-US" sz="1200" b="1">
                <a:latin typeface="Tahoma" pitchFamily="34" charset="0"/>
                <a:cs typeface="Tahoma" pitchFamily="34" charset="0"/>
              </a:rPr>
              <a:t>.</a:t>
            </a:r>
            <a:endParaRPr lang="fr-FR" sz="1200">
              <a:latin typeface="Calibri" pitchFamily="34" charset="0"/>
            </a:endParaRPr>
          </a:p>
        </p:txBody>
      </p:sp>
      <p:pic>
        <p:nvPicPr>
          <p:cNvPr id="12" name="Picture 11" descr="big-tick.jpg"/>
          <p:cNvPicPr>
            <a:picLocks noChangeAspect="1"/>
          </p:cNvPicPr>
          <p:nvPr>
            <p:custDataLst>
              <p:tags r:id="rId4"/>
            </p:custDataLst>
          </p:nvPr>
        </p:nvPicPr>
        <p:blipFill>
          <a:blip r:embed="rId13" cstate="print"/>
          <a:srcRect/>
          <a:stretch>
            <a:fillRect/>
          </a:stretch>
        </p:blipFill>
        <p:spPr bwMode="auto">
          <a:xfrm>
            <a:off x="6156176" y="5733256"/>
            <a:ext cx="432048" cy="4189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7" name="chimes.wav"/>
                                        </p:tgtEl>
                                      </p:cMediaNode>
                                    </p:audio>
                                  </p:subTnLst>
                                </p:cTn>
                              </p:par>
                            </p:childTnLst>
                          </p:cTn>
                        </p:par>
                        <p:par>
                          <p:cTn id="8" fill="hold">
                            <p:stCondLst>
                              <p:cond delay="2000"/>
                            </p:stCondLst>
                            <p:childTnLst>
                              <p:par>
                                <p:cTn id="9" presetID="22" presetClass="entr" presetSubtype="2" fill="hold" grpId="0" nodeType="afterEffect">
                                  <p:stCondLst>
                                    <p:cond delay="1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right)">
                                      <p:cBhvr>
                                        <p:cTn id="11" dur="5000"/>
                                        <p:tgtEl>
                                          <p:spTgt spid="7">
                                            <p:txEl>
                                              <p:pRg st="2" end="2"/>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8" name="type.wav"/>
                                        </p:tgtEl>
                                      </p:cMediaNode>
                                    </p:audio>
                                  </p:subTnLst>
                                </p:cTn>
                              </p:par>
                            </p:childTnLst>
                          </p:cTn>
                        </p:par>
                        <p:par>
                          <p:cTn id="12" fill="hold">
                            <p:stCondLst>
                              <p:cond delay="8500"/>
                            </p:stCondLst>
                            <p:childTnLst>
                              <p:par>
                                <p:cTn id="13" presetID="22" presetClass="entr" presetSubtype="1" fill="hold" nodeType="afterEffect">
                                  <p:stCondLst>
                                    <p:cond delay="3000"/>
                                  </p:stCondLst>
                                  <p:childTnLst>
                                    <p:set>
                                      <p:cBhvr>
                                        <p:cTn id="14" dur="1" fill="hold">
                                          <p:stCondLst>
                                            <p:cond delay="0"/>
                                          </p:stCondLst>
                                        </p:cTn>
                                        <p:tgtEl>
                                          <p:spTgt spid="4102"/>
                                        </p:tgtEl>
                                        <p:attrNameLst>
                                          <p:attrName>style.visibility</p:attrName>
                                        </p:attrNameLst>
                                      </p:cBhvr>
                                      <p:to>
                                        <p:strVal val="visible"/>
                                      </p:to>
                                    </p:set>
                                    <p:animEffect transition="in" filter="wipe(up)">
                                      <p:cBhvr>
                                        <p:cTn id="15" dur="500"/>
                                        <p:tgtEl>
                                          <p:spTgt spid="4102"/>
                                        </p:tgtEl>
                                      </p:cBhvr>
                                    </p:animEffect>
                                  </p:childTnLst>
                                  <p:subTnLst>
                                    <p:audio>
                                      <p:cMediaNode>
                                        <p:cTn display="0" masterRel="sameClick">
                                          <p:stCondLst>
                                            <p:cond evt="begin" delay="0">
                                              <p:tn val="13"/>
                                            </p:cond>
                                          </p:stCondLst>
                                          <p:endCondLst>
                                            <p:cond evt="onStopAudio" delay="0">
                                              <p:tgtEl>
                                                <p:sldTgt/>
                                              </p:tgtEl>
                                            </p:cond>
                                          </p:endCondLst>
                                        </p:cTn>
                                        <p:tgtEl>
                                          <p:sndTgt r:embed="rId9" name="click.wav"/>
                                        </p:tgtEl>
                                      </p:cMediaNode>
                                    </p:audio>
                                  </p:subTnLst>
                                </p:cTn>
                              </p:par>
                            </p:childTnLst>
                          </p:cTn>
                        </p:par>
                        <p:par>
                          <p:cTn id="16" fill="hold">
                            <p:stCondLst>
                              <p:cond delay="12000"/>
                            </p:stCondLst>
                            <p:childTnLst>
                              <p:par>
                                <p:cTn id="17" presetID="53" presetClass="entr" presetSubtype="0" fill="hold" grpId="0" nodeType="afterEffect">
                                  <p:stCondLst>
                                    <p:cond delay="350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par>
                          <p:cTn id="22" fill="hold">
                            <p:stCondLst>
                              <p:cond delay="16000"/>
                            </p:stCondLst>
                            <p:childTnLst>
                              <p:par>
                                <p:cTn id="23" presetID="22" presetClass="entr" presetSubtype="1" fill="hold" nodeType="after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up)">
                                      <p:cBhvr>
                                        <p:cTn id="25" dur="500"/>
                                        <p:tgtEl>
                                          <p:spTgt spid="4103"/>
                                        </p:tgtEl>
                                      </p:cBhvr>
                                    </p:animEffect>
                                  </p:childTnLst>
                                  <p:subTnLst>
                                    <p:audio>
                                      <p:cMediaNode>
                                        <p:cTn display="0" masterRel="sameClick">
                                          <p:stCondLst>
                                            <p:cond evt="begin" delay="0">
                                              <p:tn val="23"/>
                                            </p:cond>
                                          </p:stCondLst>
                                          <p:endCondLst>
                                            <p:cond evt="onStopAudio" delay="0">
                                              <p:tgtEl>
                                                <p:sldTgt/>
                                              </p:tgtEl>
                                            </p:cond>
                                          </p:endCondLst>
                                        </p:cTn>
                                        <p:tgtEl>
                                          <p:sndTgt r:embed="rId9" name="click.wav"/>
                                        </p:tgtEl>
                                      </p:cMediaNode>
                                    </p:audio>
                                  </p:subTnLst>
                                </p:cTn>
                              </p:par>
                            </p:childTnLst>
                          </p:cTn>
                        </p:par>
                        <p:par>
                          <p:cTn id="26" fill="hold">
                            <p:stCondLst>
                              <p:cond delay="16500"/>
                            </p:stCondLst>
                            <p:childTnLst>
                              <p:par>
                                <p:cTn id="27" presetID="22" presetClass="entr" presetSubtype="2" fill="hold" grpId="0" nodeType="afterEffect">
                                  <p:stCondLst>
                                    <p:cond delay="50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right)">
                                      <p:cBhvr>
                                        <p:cTn id="29" dur="3000"/>
                                        <p:tgtEl>
                                          <p:spTgt spid="10">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8" name="type.wav"/>
                                        </p:tgtEl>
                                      </p:cMediaNode>
                                    </p:audio>
                                  </p:subTnLst>
                                </p:cTn>
                              </p:par>
                            </p:childTnLst>
                          </p:cTn>
                        </p:par>
                        <p:par>
                          <p:cTn id="30" fill="hold">
                            <p:stCondLst>
                              <p:cond delay="24500"/>
                            </p:stCondLst>
                            <p:childTnLst>
                              <p:par>
                                <p:cTn id="31" presetID="10" presetClass="entr" presetSubtype="0" fill="hold" grpId="0" nodeType="afterEffect">
                                  <p:stCondLst>
                                    <p:cond delay="500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2000"/>
                                        <p:tgtEl>
                                          <p:spTgt spid="11">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7" name="chimes.wav"/>
                                        </p:tgtEl>
                                      </p:cMediaNode>
                                    </p:audio>
                                  </p:subTnLst>
                                </p:cTn>
                              </p:par>
                            </p:childTnLst>
                          </p:cTn>
                        </p:par>
                        <p:par>
                          <p:cTn id="34" fill="hold">
                            <p:stCondLst>
                              <p:cond delay="31500"/>
                            </p:stCondLst>
                            <p:childTnLst>
                              <p:par>
                                <p:cTn id="35" presetID="2" presetClass="entr" presetSubtype="2" fill="hold" nodeType="afterEffect">
                                  <p:stCondLst>
                                    <p:cond delay="5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8"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allAtOnce"/>
      <p:bldP spid="10" grpId="0" build="allAtOnce"/>
      <p:bldP spid="8" grpId="0" build="allAtOnce"/>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8" cstate="print">
            <a:alphaModFix amt="16000"/>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900113" y="404813"/>
            <a:ext cx="7272337" cy="2608262"/>
          </a:xfrm>
          <a:prstGeom prst="rect">
            <a:avLst/>
          </a:prstGeom>
          <a:noFill/>
        </p:spPr>
        <p:txBody>
          <a:bodyPr>
            <a:spAutoFit/>
          </a:bodyPr>
          <a:lstStyle/>
          <a:p>
            <a:pPr algn="just" rtl="1" fontAlgn="auto">
              <a:lnSpc>
                <a:spcPct val="150000"/>
              </a:lnSpc>
              <a:spcBef>
                <a:spcPts val="0"/>
              </a:spcBef>
              <a:spcAft>
                <a:spcPts val="0"/>
              </a:spcAft>
              <a:defRPr/>
            </a:pPr>
            <a:endParaRPr lang="en-US" sz="1400" b="1"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400" dirty="0">
                <a:latin typeface="Tahoma" pitchFamily="34" charset="0"/>
                <a:ea typeface="Tahoma" pitchFamily="34" charset="0"/>
                <a:cs typeface="Tahoma" pitchFamily="34" charset="0"/>
              </a:rPr>
              <a:t>		</a:t>
            </a:r>
            <a:endParaRPr lang="fr-FR" sz="140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برای امنیت بیشتر، فایلهایی را که از ایمیل خود دانلود می کنید، ویروس یابی کنید. برای اینکار پس از دانلود فایل و قبل از اینکه آن را باز کنید، روی آن کلیک راست کرده و سپس گزینه "اسکن ( </a:t>
            </a:r>
            <a:r>
              <a:rPr lang="en-US" sz="1350" dirty="0">
                <a:latin typeface="Tahoma" pitchFamily="34" charset="0"/>
                <a:ea typeface="Tahoma" pitchFamily="34" charset="0"/>
                <a:cs typeface="Tahoma" pitchFamily="34" charset="0"/>
              </a:rPr>
              <a:t>Scan </a:t>
            </a:r>
            <a:r>
              <a:rPr lang="fa-IR" sz="1350" dirty="0">
                <a:latin typeface="Tahoma" pitchFamily="34" charset="0"/>
                <a:ea typeface="Tahoma" pitchFamily="34" charset="0"/>
                <a:cs typeface="Tahoma" pitchFamily="34" charset="0"/>
              </a:rPr>
              <a:t>) ویروس یاب خود" را بزنید. </a:t>
            </a:r>
            <a:endParaRPr lang="fr-F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endParaRPr lang="fa-I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برای باز کردن برخی فایلها، نیازی به دانلود آن به رایانه شما نیست، تنها کافیست در کنار فایل روی کلمه </a:t>
            </a:r>
            <a:r>
              <a:rPr lang="en-US" sz="1350" dirty="0">
                <a:latin typeface="Tahoma" pitchFamily="34" charset="0"/>
                <a:ea typeface="Tahoma" pitchFamily="34" charset="0"/>
                <a:cs typeface="Tahoma" pitchFamily="34" charset="0"/>
              </a:rPr>
              <a:t>View  </a:t>
            </a:r>
            <a:r>
              <a:rPr lang="fa-IR" sz="1350" dirty="0">
                <a:latin typeface="Tahoma" pitchFamily="34" charset="0"/>
                <a:ea typeface="Tahoma" pitchFamily="34" charset="0"/>
                <a:cs typeface="Tahoma" pitchFamily="34" charset="0"/>
              </a:rPr>
              <a:t>کلیک کنید.</a:t>
            </a:r>
            <a:endParaRPr lang="fr-FR" sz="1350" dirty="0">
              <a:latin typeface="Tahoma" pitchFamily="34" charset="0"/>
              <a:ea typeface="Tahoma" pitchFamily="34" charset="0"/>
              <a:cs typeface="Tahoma" pitchFamily="34" charset="0"/>
            </a:endParaRPr>
          </a:p>
        </p:txBody>
      </p:sp>
      <p:sp>
        <p:nvSpPr>
          <p:cNvPr id="4" name="TextBox 3"/>
          <p:cNvSpPr txBox="1"/>
          <p:nvPr/>
        </p:nvSpPr>
        <p:spPr>
          <a:xfrm>
            <a:off x="1116013" y="4437063"/>
            <a:ext cx="7112000" cy="2586037"/>
          </a:xfrm>
          <a:prstGeom prst="rect">
            <a:avLst/>
          </a:prstGeom>
          <a:noFill/>
        </p:spPr>
        <p:txBody>
          <a:bodyPr>
            <a:spAutoFit/>
          </a:bodyPr>
          <a:lstStyle/>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اتچمنتهای مشکوک، از طرف افراد ناشناس را  باز نکنید. مخصوصا اگر پسوند آن</a:t>
            </a:r>
            <a:r>
              <a:rPr lang="en-US" sz="1350" b="1" dirty="0">
                <a:latin typeface="Tahoma" pitchFamily="34" charset="0"/>
                <a:ea typeface="Tahoma" pitchFamily="34" charset="0"/>
                <a:cs typeface="Tahoma" pitchFamily="34" charset="0"/>
              </a:rPr>
              <a:t>Exe</a:t>
            </a:r>
            <a:r>
              <a:rPr lang="en-US" sz="1350" dirty="0">
                <a:latin typeface="Tahoma" pitchFamily="34" charset="0"/>
                <a:ea typeface="Tahoma" pitchFamily="34" charset="0"/>
                <a:cs typeface="Tahoma" pitchFamily="34" charset="0"/>
              </a:rPr>
              <a:t> </a:t>
            </a:r>
            <a:r>
              <a:rPr lang="fa-IR" sz="1350" dirty="0">
                <a:latin typeface="Tahoma" pitchFamily="34" charset="0"/>
                <a:ea typeface="Tahoma" pitchFamily="34" charset="0"/>
                <a:cs typeface="Tahoma" pitchFamily="34" charset="0"/>
              </a:rPr>
              <a:t>باشد.</a:t>
            </a:r>
            <a:endParaRPr lang="fr-F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 </a:t>
            </a: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اتچمنتهایی با پسوندهایی نظیر </a:t>
            </a:r>
            <a:r>
              <a:rPr lang="en-US" sz="1350" dirty="0" err="1">
                <a:latin typeface="Tahoma" pitchFamily="34" charset="0"/>
                <a:ea typeface="Tahoma" pitchFamily="34" charset="0"/>
                <a:cs typeface="Tahoma" pitchFamily="34" charset="0"/>
              </a:rPr>
              <a:t>bif</a:t>
            </a:r>
            <a:r>
              <a:rPr lang="fa-IR" sz="1350" dirty="0">
                <a:latin typeface="Tahoma" pitchFamily="34" charset="0"/>
                <a:ea typeface="Tahoma" pitchFamily="34" charset="0"/>
                <a:cs typeface="Tahoma" pitchFamily="34" charset="0"/>
              </a:rPr>
              <a:t>، </a:t>
            </a:r>
            <a:r>
              <a:rPr lang="en-US" sz="1350" dirty="0" err="1">
                <a:latin typeface="Tahoma" pitchFamily="34" charset="0"/>
                <a:ea typeface="Tahoma" pitchFamily="34" charset="0"/>
                <a:cs typeface="Tahoma" pitchFamily="34" charset="0"/>
              </a:rPr>
              <a:t>vbs</a:t>
            </a:r>
            <a:r>
              <a:rPr lang="fa-IR" sz="1350" dirty="0">
                <a:latin typeface="Tahoma" pitchFamily="34" charset="0"/>
                <a:ea typeface="Tahoma" pitchFamily="34" charset="0"/>
                <a:cs typeface="Tahoma" pitchFamily="34" charset="0"/>
              </a:rPr>
              <a:t>، </a:t>
            </a:r>
            <a:r>
              <a:rPr lang="en-US" sz="1350" dirty="0" err="1">
                <a:latin typeface="Tahoma" pitchFamily="34" charset="0"/>
                <a:ea typeface="Tahoma" pitchFamily="34" charset="0"/>
                <a:cs typeface="Tahoma" pitchFamily="34" charset="0"/>
              </a:rPr>
              <a:t>scr</a:t>
            </a:r>
            <a:r>
              <a:rPr lang="fa-IR" sz="1350" dirty="0">
                <a:latin typeface="Tahoma" pitchFamily="34" charset="0"/>
                <a:ea typeface="Tahoma" pitchFamily="34" charset="0"/>
                <a:cs typeface="Tahoma" pitchFamily="34" charset="0"/>
              </a:rPr>
              <a:t> و</a:t>
            </a:r>
            <a:r>
              <a:rPr lang="en-US" sz="1350" dirty="0">
                <a:latin typeface="Tahoma" pitchFamily="34" charset="0"/>
                <a:ea typeface="Tahoma" pitchFamily="34" charset="0"/>
                <a:cs typeface="Tahoma" pitchFamily="34" charset="0"/>
              </a:rPr>
              <a:t>bat </a:t>
            </a:r>
            <a:r>
              <a:rPr lang="fa-IR" sz="1350" dirty="0">
                <a:latin typeface="Tahoma" pitchFamily="34" charset="0"/>
                <a:ea typeface="Tahoma" pitchFamily="34" charset="0"/>
                <a:cs typeface="Tahoma" pitchFamily="34" charset="0"/>
              </a:rPr>
              <a:t> که غالبا برای برنامه نویسی ویروس ها، مورد استفاده قرار می گیرد، را </a:t>
            </a:r>
            <a:r>
              <a:rPr lang="fa-IR" sz="1350" b="1" dirty="0">
                <a:latin typeface="Tahoma" pitchFamily="34" charset="0"/>
                <a:ea typeface="Tahoma" pitchFamily="34" charset="0"/>
                <a:cs typeface="Tahoma" pitchFamily="34" charset="0"/>
              </a:rPr>
              <a:t>ابدا باز نکنید.</a:t>
            </a:r>
            <a:endParaRPr lang="fr-F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endParaRPr lang="fa-I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fa-IR" sz="1350" dirty="0">
                <a:latin typeface="Tahoma" pitchFamily="34" charset="0"/>
                <a:ea typeface="Tahoma" pitchFamily="34" charset="0"/>
                <a:cs typeface="Tahoma" pitchFamily="34" charset="0"/>
              </a:rPr>
              <a:t> شما در جی میل می توانید این پسوندها را فیلتر کرده تا هرگز به شما فرستاده نشوند.</a:t>
            </a:r>
            <a:endParaRPr lang="fr-FR" sz="1350" dirty="0">
              <a:latin typeface="Tahoma" pitchFamily="34" charset="0"/>
              <a:ea typeface="Tahoma" pitchFamily="34" charset="0"/>
              <a:cs typeface="Tahoma" pitchFamily="34" charset="0"/>
            </a:endParaRPr>
          </a:p>
          <a:p>
            <a:pPr algn="just" rtl="1" fontAlgn="auto">
              <a:lnSpc>
                <a:spcPct val="150000"/>
              </a:lnSpc>
              <a:spcBef>
                <a:spcPts val="0"/>
              </a:spcBef>
              <a:spcAft>
                <a:spcPts val="0"/>
              </a:spcAft>
              <a:defRPr/>
            </a:pPr>
            <a:r>
              <a:rPr lang="en-US" sz="1350" dirty="0">
                <a:latin typeface="Tahoma" pitchFamily="34" charset="0"/>
                <a:ea typeface="Tahoma" pitchFamily="34" charset="0"/>
                <a:cs typeface="Tahoma" pitchFamily="34" charset="0"/>
              </a:rPr>
              <a:t> </a:t>
            </a:r>
            <a:endParaRPr lang="fr-FR" sz="1350" dirty="0">
              <a:latin typeface="Tahoma" pitchFamily="34" charset="0"/>
              <a:ea typeface="Tahoma" pitchFamily="34" charset="0"/>
              <a:cs typeface="Tahoma" pitchFamily="34" charset="0"/>
            </a:endParaRPr>
          </a:p>
          <a:p>
            <a:pPr algn="just" fontAlgn="auto">
              <a:lnSpc>
                <a:spcPct val="150000"/>
              </a:lnSpc>
              <a:spcBef>
                <a:spcPts val="0"/>
              </a:spcBef>
              <a:spcAft>
                <a:spcPts val="0"/>
              </a:spcAft>
              <a:defRPr/>
            </a:pPr>
            <a:endParaRPr lang="fr-FR" sz="1350" dirty="0">
              <a:latin typeface="Tahoma" pitchFamily="34" charset="0"/>
              <a:ea typeface="Tahoma" pitchFamily="34" charset="0"/>
              <a:cs typeface="Tahoma" pitchFamily="34" charset="0"/>
            </a:endParaRPr>
          </a:p>
        </p:txBody>
      </p:sp>
      <p:sp>
        <p:nvSpPr>
          <p:cNvPr id="5" name="TextBox 4"/>
          <p:cNvSpPr txBox="1"/>
          <p:nvPr/>
        </p:nvSpPr>
        <p:spPr>
          <a:xfrm>
            <a:off x="2497138" y="620713"/>
            <a:ext cx="4360862" cy="584200"/>
          </a:xfrm>
          <a:prstGeom prst="rect">
            <a:avLst/>
          </a:prstGeom>
          <a:noFill/>
        </p:spPr>
        <p:txBody>
          <a:bodyPr wrap="none">
            <a:spAutoFit/>
          </a:bodyPr>
          <a:lstStyle/>
          <a:p>
            <a:pPr algn="ctr" rtl="1" fontAlgn="auto">
              <a:spcBef>
                <a:spcPts val="0"/>
              </a:spcBef>
              <a:spcAft>
                <a:spcPts val="0"/>
              </a:spcAft>
              <a:defRPr/>
            </a:pPr>
            <a:r>
              <a:rPr lang="fa-IR" sz="1400" b="1" dirty="0">
                <a:solidFill>
                  <a:srgbClr val="7030A0"/>
                </a:solidFill>
                <a:latin typeface="Tahoma" pitchFamily="34" charset="0"/>
                <a:ea typeface="Tahoma" pitchFamily="34" charset="0"/>
                <a:cs typeface="Tahoma" pitchFamily="34" charset="0"/>
              </a:rPr>
              <a:t>با فایلهای </a:t>
            </a:r>
            <a:r>
              <a:rPr lang="fa-IR" sz="1200" b="1" dirty="0">
                <a:solidFill>
                  <a:srgbClr val="7030A0"/>
                </a:solidFill>
                <a:latin typeface="Tahoma" pitchFamily="34" charset="0"/>
                <a:ea typeface="Tahoma" pitchFamily="34" charset="0"/>
                <a:cs typeface="Tahoma" pitchFamily="34" charset="0"/>
              </a:rPr>
              <a:t>ضمیمه</a:t>
            </a:r>
            <a:r>
              <a:rPr lang="fa-IR" sz="1400" b="1" dirty="0">
                <a:solidFill>
                  <a:srgbClr val="7030A0"/>
                </a:solidFill>
                <a:latin typeface="Tahoma" pitchFamily="34" charset="0"/>
                <a:ea typeface="Tahoma" pitchFamily="34" charset="0"/>
                <a:cs typeface="Tahoma" pitchFamily="34" charset="0"/>
              </a:rPr>
              <a:t> ایمیل ( </a:t>
            </a:r>
            <a:r>
              <a:rPr lang="en-US" sz="1400" b="1" dirty="0">
                <a:solidFill>
                  <a:srgbClr val="7030A0"/>
                </a:solidFill>
                <a:latin typeface="Tahoma" pitchFamily="34" charset="0"/>
                <a:ea typeface="Tahoma" pitchFamily="34" charset="0"/>
                <a:cs typeface="Tahoma" pitchFamily="34" charset="0"/>
              </a:rPr>
              <a:t>Attachments</a:t>
            </a:r>
            <a:r>
              <a:rPr lang="fa-IR" sz="1400" b="1" dirty="0">
                <a:solidFill>
                  <a:srgbClr val="7030A0"/>
                </a:solidFill>
                <a:latin typeface="Tahoma" pitchFamily="34" charset="0"/>
                <a:ea typeface="Tahoma" pitchFamily="34" charset="0"/>
                <a:cs typeface="Tahoma" pitchFamily="34" charset="0"/>
              </a:rPr>
              <a:t>) چه کنیم؟</a:t>
            </a:r>
            <a:endParaRPr lang="fr-FR" sz="1400" dirty="0">
              <a:solidFill>
                <a:srgbClr val="7030A0"/>
              </a:solidFill>
              <a:latin typeface="Tahoma" pitchFamily="34" charset="0"/>
              <a:ea typeface="Tahoma" pitchFamily="34" charset="0"/>
              <a:cs typeface="Tahoma" pitchFamily="34" charset="0"/>
            </a:endParaRPr>
          </a:p>
          <a:p>
            <a:pPr fontAlgn="auto">
              <a:spcBef>
                <a:spcPts val="0"/>
              </a:spcBef>
              <a:spcAft>
                <a:spcPts val="0"/>
              </a:spcAft>
              <a:defRPr/>
            </a:pPr>
            <a:endParaRPr lang="fr-FR" dirty="0">
              <a:latin typeface="+mn-lt"/>
              <a:cs typeface="+mn-cs"/>
            </a:endParaRPr>
          </a:p>
        </p:txBody>
      </p:sp>
      <p:pic>
        <p:nvPicPr>
          <p:cNvPr id="6" name="Picture 2" descr="attechment"/>
          <p:cNvPicPr>
            <a:picLocks noChangeAspect="1" noChangeArrowheads="1"/>
          </p:cNvPicPr>
          <p:nvPr>
            <p:custDataLst>
              <p:tags r:id="rId2"/>
            </p:custDataLst>
          </p:nvPr>
        </p:nvPicPr>
        <p:blipFill>
          <a:blip r:embed="rId9" cstate="print"/>
          <a:srcRect/>
          <a:stretch>
            <a:fillRect/>
          </a:stretch>
        </p:blipFill>
        <p:spPr bwMode="auto">
          <a:xfrm>
            <a:off x="3563938" y="3068638"/>
            <a:ext cx="2251075" cy="1150937"/>
          </a:xfrm>
          <a:prstGeom prst="rect">
            <a:avLst/>
          </a:prstGeom>
          <a:ln>
            <a:noFill/>
          </a:ln>
          <a:effectLst>
            <a:glow rad="63500">
              <a:schemeClr val="accent4">
                <a:satMod val="175000"/>
                <a:alpha val="40000"/>
              </a:schemeClr>
            </a:glow>
            <a:outerShdw blurRad="190500" algn="tl" rotWithShape="0">
              <a:srgbClr val="000000">
                <a:alpha val="70000"/>
              </a:srgbClr>
            </a:outerShdw>
          </a:effectLst>
        </p:spPr>
      </p:pic>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par>
                          <p:cTn id="8" fill="hold">
                            <p:stCondLst>
                              <p:cond delay="2000"/>
                            </p:stCondLst>
                            <p:childTnLst>
                              <p:par>
                                <p:cTn id="9" presetID="2" presetClass="entr" presetSubtype="1" fill="hold" grpId="0" nodeType="afterEffect">
                                  <p:stCondLst>
                                    <p:cond delay="250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3" fill="hold">
                            <p:stCondLst>
                              <p:cond delay="5000"/>
                            </p:stCondLst>
                            <p:childTnLst>
                              <p:par>
                                <p:cTn id="14" presetID="2" presetClass="entr" presetSubtype="1" fill="hold" grpId="0" nodeType="afterEffect">
                                  <p:stCondLst>
                                    <p:cond delay="10000"/>
                                  </p:stCondLst>
                                  <p:childTnLst>
                                    <p:set>
                                      <p:cBhvr>
                                        <p:cTn id="15" dur="1" fill="hold">
                                          <p:stCondLst>
                                            <p:cond delay="0"/>
                                          </p:stCondLst>
                                        </p:cTn>
                                        <p:tgtEl>
                                          <p:spTgt spid="2">
                                            <p:txEl>
                                              <p:pRg st="4" end="4"/>
                                            </p:txEl>
                                          </p:spTgt>
                                        </p:tgtEl>
                                        <p:attrNameLst>
                                          <p:attrName>style.visibility</p:attrName>
                                        </p:attrNameLst>
                                      </p:cBhvr>
                                      <p:to>
                                        <p:strVal val="visible"/>
                                      </p:to>
                                    </p:set>
                                    <p:anim calcmode="lin" valueType="num">
                                      <p:cBhvr additive="base">
                                        <p:cTn id="1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click.wav"/>
                                        </p:tgtEl>
                                      </p:cMediaNode>
                                    </p:audio>
                                  </p:subTnLst>
                                </p:cTn>
                              </p:par>
                            </p:childTnLst>
                          </p:cTn>
                        </p:par>
                        <p:par>
                          <p:cTn id="18" fill="hold">
                            <p:stCondLst>
                              <p:cond delay="15500"/>
                            </p:stCondLst>
                            <p:childTnLst>
                              <p:par>
                                <p:cTn id="19" presetID="2" presetClass="entr" presetSubtype="8" fill="hold" nodeType="afterEffect">
                                  <p:stCondLst>
                                    <p:cond delay="70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7" name="whoosh.wav"/>
                                        </p:tgtEl>
                                      </p:cMediaNode>
                                    </p:audio>
                                  </p:subTnLst>
                                </p:cTn>
                              </p:par>
                            </p:childTnLst>
                          </p:cTn>
                        </p:par>
                        <p:par>
                          <p:cTn id="23" fill="hold">
                            <p:stCondLst>
                              <p:cond delay="23000"/>
                            </p:stCondLst>
                            <p:childTnLst>
                              <p:par>
                                <p:cTn id="24" presetID="2" presetClass="entr" presetSubtype="4" fill="hold" grpId="0" nodeType="afterEffect">
                                  <p:stCondLst>
                                    <p:cond delay="550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6" name="click.wav"/>
                                        </p:tgtEl>
                                      </p:cMediaNode>
                                    </p:audio>
                                  </p:subTnLst>
                                </p:cTn>
                              </p:par>
                            </p:childTnLst>
                          </p:cTn>
                        </p:par>
                        <p:par>
                          <p:cTn id="28" fill="hold">
                            <p:stCondLst>
                              <p:cond delay="29000"/>
                            </p:stCondLst>
                            <p:childTnLst>
                              <p:par>
                                <p:cTn id="29" presetID="2" presetClass="entr" presetSubtype="4" fill="hold" grpId="0" nodeType="afterEffect">
                                  <p:stCondLst>
                                    <p:cond delay="500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click.wav"/>
                                        </p:tgtEl>
                                      </p:cMediaNode>
                                    </p:audio>
                                  </p:subTnLst>
                                </p:cTn>
                              </p:par>
                            </p:childTnLst>
                          </p:cTn>
                        </p:par>
                        <p:par>
                          <p:cTn id="33" fill="hold">
                            <p:stCondLst>
                              <p:cond delay="34500"/>
                            </p:stCondLst>
                            <p:childTnLst>
                              <p:par>
                                <p:cTn id="34" presetID="2" presetClass="entr" presetSubtype="4" fill="hold" grpId="0" nodeType="afterEffect">
                                  <p:stCondLst>
                                    <p:cond delay="500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P spid="5"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ICULATE_PRESENTATION_ID" val="12150"/>
  <p:tag name="ARTICULATE_AUDIO_TEMP" val="C:\Users\Narin\AppData\Local\Temp\articulate\presenter\ae\audio\20101215175001\"/>
  <p:tag name="AO_COMPLETION_THRESHOLD" val="10"/>
  <p:tag name="AO_COMPLETION_METHOD" val="VIEW"/>
  <p:tag name="AO_COMPLETION_TITLE" val="projenarin"/>
  <p:tag name="LMS_COMPLETION_TITLE" val="projenarin"/>
  <p:tag name="LMS_COMPLETION_ID" val="projenarin"/>
  <p:tag name="LMS_COMPLETION_VERSION" val="1.0"/>
  <p:tag name="LMS_COMPLETION_DURATION" val="1:00:00"/>
  <p:tag name="LMS_COMPLETION_SCO_TITLE" val="projenarin"/>
  <p:tag name="LMS_COMPLETION_SCO_ID" val="projenarin"/>
  <p:tag name="LMS_COMPLETION_EDITION" val="0"/>
  <p:tag name="LMS_COMPLETION_THRESHOLD" val="35"/>
  <p:tag name="LMS_COMPLETION_METHOD" val="VIEW"/>
  <p:tag name="PUBLISH_TITLE" val="projenarin"/>
  <p:tag name="ARTICULATE_PUBLISH_PATH" val="C:\Users\Narin\Documents\My Articulate Projects"/>
  <p:tag name="ARTICULATE_LOGO" val="Shahrvand yarOKOK3 ss.jpg"/>
  <p:tag name="ARTICULATE_PRESENTER_GUID" val="-1"/>
  <p:tag name="ARTICULATE_LMS" val="0"/>
  <p:tag name="ARTICULATE_TEMPLATE_GUID" val="1a000000-6000-0000-b000-000000000003"/>
  <p:tag name="LMS_PROTOCOL_METHOD" val="SCORM"/>
  <p:tag name="LMS_PROTOCOL_VERSION" val="1.2"/>
  <p:tag name="LAUNCHINNEWWINDOW" val="0"/>
  <p:tag name="LASTPUBLISHED" val="C:\Users\Narin\Documents\My Articulate Projects\projenarin\player.html"/>
  <p:tag name="ARTICULATE_PRESENTER_VERSION" val="6"/>
  <p:tag name="LMS_PUBLISH" val="No"/>
  <p:tag name="ARTICULATE_TEMPLATE" val="E-Learning Course (Single-level)"/>
  <p:tag name="PLAYERLOGOHEIGHT" val="275"/>
  <p:tag name="PLAYERLOGOWIDTH" val="641"/>
  <p:tag name="PRESENTER_PREVIEW_START" val="1"/>
  <p:tag name="PRESENTER_PREVIEW_END" val="10"/>
  <p:tag name="PRESENTER_PREVIEW_MOD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ELAPSEDTIME" val="5"/>
  <p:tag name="ARTICULATE_SLIDE_GUID" val="5008fde4-e2c8-464b-bfa0-203d91cbb0a4"/>
  <p:tag name="ARTICULATE_SLIDE_PAUSE" val="0"/>
  <p:tag name="ARTICULATE_NAV_LEVEL" val="1"/>
  <p:tag name="ARTICULATE_PLAYLIST_ID" val="-1"/>
  <p:tag name="ARTICULATE_LOCK_SLIDE" val="0"/>
  <p:tag name="ARTICULATE_SLIDE_NAV" val="4"/>
</p:tagLst>
</file>

<file path=ppt/tags/tag11.xml><?xml version="1.0" encoding="utf-8"?>
<p:tagLst xmlns:a="http://schemas.openxmlformats.org/drawingml/2006/main" xmlns:r="http://schemas.openxmlformats.org/officeDocument/2006/relationships" xmlns:p="http://schemas.openxmlformats.org/presentationml/2006/main">
  <p:tag name="ARTICULATE_SOURCE_IMAGE" val="C:\Users\Narin\AppData\Local\Temp\articulate\presenter\imgtemp\72MdgvFX_files\slide0001_image001.jpg"/>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OURCE_IMAGE" val="C:\Users\Narin\AppData\Local\Temp\articulate\presenter\imgtemp\ZLYkJ7M6_files\slide0001_image001.jpg"/>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2e2ca17-1ce2-4c6d-9d2e-92f96aa4c3d3"/>
  <p:tag name="ARTICULATE_SLIDE_PAUSE" val="0"/>
  <p:tag name="ARTICULATE_NAV_LEVEL" val="1"/>
  <p:tag name="ARTICULATE_PLAYLIST_ID" val="-1"/>
  <p:tag name="ARTICULATE_LOCK_SLIDE" val="0"/>
  <p:tag name="ARTICULATE_SLIDE_NAV" val="5"/>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e4c76867-82ca-4340-9e89-b2b112702db4"/>
  <p:tag name="ARTICULATE_SLIDE_PAUSE" val="0"/>
  <p:tag name="ARTICULATE_NAV_LEVEL" val="1"/>
  <p:tag name="ARTICULATE_PLAYLIST_ID" val="-1"/>
  <p:tag name="ARTICULATE_LOCK_SLIDE" val="0"/>
  <p:tag name="ARTICULATE_SLIDE_NAV" val="6"/>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a4187d23-ae90-45f8-b89e-ba98d830314e"/>
  <p:tag name="ARTICULATE_SLIDE_PAUSE" val="0"/>
  <p:tag name="ARTICULATE_NAV_LEVEL" val="1"/>
  <p:tag name="ARTICULATE_PLAYLIST_ID" val="-1"/>
  <p:tag name="ARTICULATE_LOCK_SLIDE" val="0"/>
  <p:tag name="ARTICULATE_SLIDE_NAV" val="7"/>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D7Z7OjQh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3d321a83-a199-460f-9ff2-af0931abf506"/>
  <p:tag name="ARTICULATE_SLIDE_PAUSE" val="0"/>
  <p:tag name="ARTICULATE_NAV_LEVEL" val="1"/>
  <p:tag name="ARTICULATE_PLAYLIST_ID" val="-1"/>
  <p:tag name="ARTICULATE_LOCK_SLIDE" val="0"/>
  <p:tag name="ARTICULATE_SLIDE_NAV" val="8"/>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9f13fa52-3802-4111-a072-e28c65c9770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OURCE_IMAGE" val="C:\Users\Narin\AppData\Local\Temp\articulate\presenter\imgtemp\ZLYkJ7M6_files\slide0001_image001.jpg"/>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a6eed3e0-37e9-4899-aa0c-91a55cb95944"/>
  <p:tag name="ARTICULATE_SLIDE_PAUSE" val="0"/>
  <p:tag name="ARTICULATE_NAV_LEVEL" val="1"/>
  <p:tag name="ARTICULATE_PLAYLIST_ID" val="-1"/>
  <p:tag name="ARTICULATE_LOCK_SLIDE" val="0"/>
  <p:tag name="ARTICULATE_SLIDE_NAV" val="9"/>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d338332e-bae9-464a-8b81-b91af3876a4b"/>
  <p:tag name="ARTICULATE_SLIDE_PAUSE" val="0"/>
  <p:tag name="ARTICULATE_NAV_LEVEL" val="1"/>
  <p:tag name="ARTICULATE_PLAYLIST_ID" val="-1"/>
  <p:tag name="ARTICULATE_LOCK_SLIDE" val="0"/>
  <p:tag name="ARTICULATE_SLIDE_NAV" val="10"/>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0d788b39-4633-4b6e-b76b-d2157cbd8f3a"/>
  <p:tag name="ARTICULATE_SLIDE_PAUSE" val="0"/>
  <p:tag name="ARTICULATE_NAV_LEVEL" val="1"/>
  <p:tag name="ARTICULATE_PLAYLIST_ID" val="-1"/>
  <p:tag name="ARTICULATE_LOCK_SLIDE" val="0"/>
  <p:tag name="ARTICULATE_SLIDE_NAV" val="11"/>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twQZ1veX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ARTICULATE_SLIDE_NAV" val="12"/>
  <p:tag name="ARTICULATE_SLIDE_GUID" val="2ad4db51-9b05-4d00-a271-fb8a4bb63b67"/>
</p:tagLst>
</file>

<file path=ppt/tags/tag29.xml><?xml version="1.0" encoding="utf-8"?>
<p:tagLst xmlns:a="http://schemas.openxmlformats.org/drawingml/2006/main" xmlns:r="http://schemas.openxmlformats.org/officeDocument/2006/relationships" xmlns:p="http://schemas.openxmlformats.org/presentationml/2006/main">
  <p:tag name="ARTICULATE_SLIDE_NAV" val="13"/>
  <p:tag name="ARTICULATE_SLIDE_GUID" val="ab378b7b-5e35-4b3c-af82-1a3f381e88f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077133e9-09a1-4124-8605-05d8ce8521f6"/>
  <p:tag name="ARTICULATE_NAV_LEVEL" val="1"/>
  <p:tag name="ARTICULATE_PLAYLIST_ID" val="-1"/>
  <p:tag name="ARTICULATE_LOCK_SLIDE" val="0"/>
  <p:tag name="ARTICULATE_SLIDE_PAUSE" val="0"/>
  <p:tag name="ELAPSEDTIME" val="13,0"/>
  <p:tag name="ANNOTATION_COUNT" val="0"/>
  <p:tag name="ARTICULATE_SLIDE_NAV"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KZIIPcTw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SLIDE_NAV" val="14"/>
  <p:tag name="ARTICULATE_SLIDE_GUID" val="e6a4bc80-82de-4468-b919-365ac1792ab7"/>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SLIDE_NAV" val="15"/>
  <p:tag name="ARTICULATE_SLIDE_GUID" val="a8da65da-ccd0-45b0-a628-550b1baeda02"/>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ARTICULATE_SLIDE_NAV" val="16"/>
  <p:tag name="ARTICULATE_SLIDE_GUID" val="25dd19ec-8921-4134-af6f-c3bbcef34ad3"/>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SLIDE_NAV" val="17"/>
  <p:tag name="ARTICULATE_SLIDE_GUID" val="e02fa203-cd5e-4c3b-af2a-beb9b40f5c2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ihUKxbBI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ARTICULATE_SLIDE_NAV" val="18"/>
</p:tagLst>
</file>

<file path=ppt/tags/tag43.xml><?xml version="1.0" encoding="utf-8"?>
<p:tagLst xmlns:a="http://schemas.openxmlformats.org/drawingml/2006/main" xmlns:r="http://schemas.openxmlformats.org/officeDocument/2006/relationships" xmlns:p="http://schemas.openxmlformats.org/presentationml/2006/main">
  <p:tag name="ARTICULATE_SLIDE_NAV" val="19"/>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ZLYkJ7M6_files\slide0001_image001.jpg"/>
</p:tagLst>
</file>

<file path=ppt/tags/tag45.xml><?xml version="1.0" encoding="utf-8"?>
<p:tagLst xmlns:a="http://schemas.openxmlformats.org/drawingml/2006/main" xmlns:r="http://schemas.openxmlformats.org/officeDocument/2006/relationships" xmlns:p="http://schemas.openxmlformats.org/presentationml/2006/main">
  <p:tag name="ARTICULATE_SLIDE_NAV" val="20"/>
</p:tagLst>
</file>

<file path=ppt/tags/tag46.xml><?xml version="1.0" encoding="utf-8"?>
<p:tagLst xmlns:a="http://schemas.openxmlformats.org/drawingml/2006/main" xmlns:r="http://schemas.openxmlformats.org/officeDocument/2006/relationships" xmlns:p="http://schemas.openxmlformats.org/presentationml/2006/main">
  <p:tag name="ARTICULATE_SLIDE_NAV" val="21"/>
</p:tagLst>
</file>

<file path=ppt/tags/tag47.xml><?xml version="1.0" encoding="utf-8"?>
<p:tagLst xmlns:a="http://schemas.openxmlformats.org/drawingml/2006/main" xmlns:r="http://schemas.openxmlformats.org/officeDocument/2006/relationships" xmlns:p="http://schemas.openxmlformats.org/presentationml/2006/main">
  <p:tag name="ARTICULATE_SLIDE_NAV" val="22"/>
</p:tagLst>
</file>

<file path=ppt/tags/tag48.xml><?xml version="1.0" encoding="utf-8"?>
<p:tagLst xmlns:a="http://schemas.openxmlformats.org/drawingml/2006/main" xmlns:r="http://schemas.openxmlformats.org/officeDocument/2006/relationships" xmlns:p="http://schemas.openxmlformats.org/presentationml/2006/main">
  <p:tag name="ARTICULATE_SLIDE_NAV" val="23"/>
</p:tagLst>
</file>

<file path=ppt/tags/tag49.xml><?xml version="1.0" encoding="utf-8"?>
<p:tagLst xmlns:a="http://schemas.openxmlformats.org/drawingml/2006/main" xmlns:r="http://schemas.openxmlformats.org/officeDocument/2006/relationships" xmlns:p="http://schemas.openxmlformats.org/presentationml/2006/main">
  <p:tag name="ARTICULATE_SLIDE_NAV" val="24"/>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yia5zz6p_files\slide0001_image001.jpg"/>
</p:tagLst>
</file>

<file path=ppt/tags/tag50.xml><?xml version="1.0" encoding="utf-8"?>
<p:tagLst xmlns:a="http://schemas.openxmlformats.org/drawingml/2006/main" xmlns:r="http://schemas.openxmlformats.org/officeDocument/2006/relationships" xmlns:p="http://schemas.openxmlformats.org/presentationml/2006/main">
  <p:tag name="ARTICULATE_SLIDE_NAV" val="25"/>
</p:tagLst>
</file>

<file path=ppt/tags/tag51.xml><?xml version="1.0" encoding="utf-8"?>
<p:tagLst xmlns:a="http://schemas.openxmlformats.org/drawingml/2006/main" xmlns:r="http://schemas.openxmlformats.org/officeDocument/2006/relationships" xmlns:p="http://schemas.openxmlformats.org/presentationml/2006/main">
  <p:tag name="ARTICULATE_SLIDE_NAV" val="26"/>
</p:tagLst>
</file>

<file path=ppt/tags/tag52.xml><?xml version="1.0" encoding="utf-8"?>
<p:tagLst xmlns:a="http://schemas.openxmlformats.org/drawingml/2006/main" xmlns:r="http://schemas.openxmlformats.org/officeDocument/2006/relationships" xmlns:p="http://schemas.openxmlformats.org/presentationml/2006/main">
  <p:tag name="ARTICULATE_SLIDE_NAV" val="27"/>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ZLYkJ7M6_files\slide0001_image001.jpg"/>
</p:tagLst>
</file>

<file path=ppt/tags/tag54.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55.xml><?xml version="1.0" encoding="utf-8"?>
<p:tagLst xmlns:a="http://schemas.openxmlformats.org/drawingml/2006/main" xmlns:r="http://schemas.openxmlformats.org/officeDocument/2006/relationships" xmlns:p="http://schemas.openxmlformats.org/presentationml/2006/main">
  <p:tag name="ARTICULATE_SLIDE_NAV" val="29"/>
</p:tagLst>
</file>

<file path=ppt/tags/tag56.xml><?xml version="1.0" encoding="utf-8"?>
<p:tagLst xmlns:a="http://schemas.openxmlformats.org/drawingml/2006/main" xmlns:r="http://schemas.openxmlformats.org/officeDocument/2006/relationships" xmlns:p="http://schemas.openxmlformats.org/presentationml/2006/main">
  <p:tag name="ARTICULATE_SLIDE_NAV" val="30"/>
</p:tagLst>
</file>

<file path=ppt/tags/tag57.xml><?xml version="1.0" encoding="utf-8"?>
<p:tagLst xmlns:a="http://schemas.openxmlformats.org/drawingml/2006/main" xmlns:r="http://schemas.openxmlformats.org/officeDocument/2006/relationships" xmlns:p="http://schemas.openxmlformats.org/presentationml/2006/main">
  <p:tag name="ARTICULATE_SLIDE_NAV" val="31"/>
</p:tagLst>
</file>

<file path=ppt/tags/tag58.xml><?xml version="1.0" encoding="utf-8"?>
<p:tagLst xmlns:a="http://schemas.openxmlformats.org/drawingml/2006/main" xmlns:r="http://schemas.openxmlformats.org/officeDocument/2006/relationships" xmlns:p="http://schemas.openxmlformats.org/presentationml/2006/main">
  <p:tag name="ARTICULATE_SLIDE_NAV" val="32"/>
</p:tagLst>
</file>

<file path=ppt/tags/tag59.xml><?xml version="1.0" encoding="utf-8"?>
<p:tagLst xmlns:a="http://schemas.openxmlformats.org/drawingml/2006/main" xmlns:r="http://schemas.openxmlformats.org/officeDocument/2006/relationships" xmlns:p="http://schemas.openxmlformats.org/presentationml/2006/main">
  <p:tag name="ARTICULATE_SLIDE_NAV" val="33"/>
</p:tagLst>
</file>

<file path=ppt/tags/tag6.xml><?xml version="1.0" encoding="utf-8"?>
<p:tagLst xmlns:a="http://schemas.openxmlformats.org/drawingml/2006/main" xmlns:r="http://schemas.openxmlformats.org/officeDocument/2006/relationships" xmlns:p="http://schemas.openxmlformats.org/presentationml/2006/main">
  <p:tag name="ELAPSEDTIME" val="52,5"/>
  <p:tag name="ANNOTATION_COUNT" val="0"/>
  <p:tag name="ARTICULATE_SLIDE_GUID" val="df401e35-04a7-400a-9596-c8fca08101a4"/>
  <p:tag name="ARTICULATE_SLIDE_PAUSE" val="0"/>
  <p:tag name="ARTICULATE_NAV_LEVEL" val="1"/>
  <p:tag name="ARTICULATE_PLAYLIST_ID" val="-1"/>
  <p:tag name="ARTICULATE_LOCK_SLIDE" val="0"/>
  <p:tag name="ARTICULATE_SLIDE_NAV" val="3"/>
</p:tagLst>
</file>

<file path=ppt/tags/tag60.xml><?xml version="1.0" encoding="utf-8"?>
<p:tagLst xmlns:a="http://schemas.openxmlformats.org/drawingml/2006/main" xmlns:r="http://schemas.openxmlformats.org/officeDocument/2006/relationships" xmlns:p="http://schemas.openxmlformats.org/presentationml/2006/main">
  <p:tag name="ARTICULATE_SLIDE_NAV" val="34"/>
</p:tagLst>
</file>

<file path=ppt/tags/tag61.xml><?xml version="1.0" encoding="utf-8"?>
<p:tagLst xmlns:a="http://schemas.openxmlformats.org/drawingml/2006/main" xmlns:r="http://schemas.openxmlformats.org/officeDocument/2006/relationships" xmlns:p="http://schemas.openxmlformats.org/presentationml/2006/main">
  <p:tag name="ARTICULATE_SLIDE_NAV" val="35"/>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arin\AppData\Local\Temp\articulate\presenter\imgtemp\EWTVPg9J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SOURCE_IMAGE" val="C:\Users\Narin\AppData\Local\Temp\articulate\presenter\imgtemp\ZLYkJ7M6_files\slide0001_image001.jpg"/>
  <p:tag name="ARTICULATE_PUBLISH_MODE" val="2"/>
</p:tagLst>
</file>

<file path=ppt/theme/theme1.xml><?xml version="1.0" encoding="utf-8"?>
<a:theme xmlns:a="http://schemas.openxmlformats.org/drawingml/2006/main" name="nar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4762</TotalTime>
  <Words>2827</Words>
  <Application>Microsoft Office PowerPoint</Application>
  <PresentationFormat>On-screen Show (4:3)</PresentationFormat>
  <Paragraphs>275</Paragraphs>
  <Slides>35</Slides>
  <Notes>35</Notes>
  <HiddenSlides>0</HiddenSlides>
  <MMClips>1</MMClips>
  <ScaleCrop>false</ScaleCrop>
  <HeadingPairs>
    <vt:vector size="6" baseType="variant">
      <vt:variant>
        <vt:lpstr>Theme</vt:lpstr>
      </vt:variant>
      <vt:variant>
        <vt:i4>1</vt:i4>
      </vt:variant>
      <vt:variant>
        <vt:lpstr>Slide Titles</vt:lpstr>
      </vt:variant>
      <vt:variant>
        <vt:i4>35</vt:i4>
      </vt:variant>
      <vt:variant>
        <vt:lpstr>Custom Shows</vt:lpstr>
      </vt:variant>
      <vt:variant>
        <vt:i4>1</vt:i4>
      </vt:variant>
    </vt:vector>
  </HeadingPairs>
  <TitlesOfParts>
    <vt:vector size="37" baseType="lpstr">
      <vt:lpstr>nar15</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Custom Show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Narin</dc:creator>
  <cp:lastModifiedBy>769</cp:lastModifiedBy>
  <cp:revision>369</cp:revision>
  <dcterms:created xsi:type="dcterms:W3CDTF">2010-12-05T14:17:33Z</dcterms:created>
  <dcterms:modified xsi:type="dcterms:W3CDTF">2015-12-23T13:05:24Z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projenarin</vt:lpwstr>
  </property>
  <property fmtid="{D5CDD505-2E9C-101B-9397-08002B2CF9AE}" pid="4" name="ArticulateGUID">
    <vt:lpwstr>3E49FC08-7469-4166-A065-CB501CD092E5</vt:lpwstr>
  </property>
  <property fmtid="{D5CDD505-2E9C-101B-9397-08002B2CF9AE}" pid="5" name="ArticulateProjectFull">
    <vt:lpwstr>C:\Users\Narin\Desktop\shahrvandyar\projenarin-nahai.ppta</vt:lpwstr>
  </property>
</Properties>
</file>