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56" r:id="rId3"/>
    <p:sldId id="262" r:id="rId4"/>
    <p:sldId id="263" r:id="rId5"/>
    <p:sldId id="261" r:id="rId6"/>
    <p:sldId id="257" r:id="rId7"/>
    <p:sldId id="258" r:id="rId8"/>
    <p:sldId id="25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2371725"/>
          <a:ext cx="9144000" cy="4486275"/>
        </p:xfrm>
        <a:graphic>
          <a:graphicData uri="http://schemas.openxmlformats.org/presentationml/2006/ole">
            <p:oleObj spid="_x0000_s2050" name="Image" r:id="rId3" imgW="10438095" imgH="5980952" progId="">
              <p:embed/>
            </p:oleObj>
          </a:graphicData>
        </a:graphic>
      </p:graphicFrame>
      <p:sp>
        <p:nvSpPr>
          <p:cNvPr id="3075" name="Rectangle 3"/>
          <p:cNvSpPr>
            <a:spLocks noGrp="1" noChangeArrowheads="1"/>
          </p:cNvSpPr>
          <p:nvPr>
            <p:ph type="subTitle" idx="1"/>
          </p:nvPr>
        </p:nvSpPr>
        <p:spPr>
          <a:xfrm>
            <a:off x="990600" y="6324600"/>
            <a:ext cx="7086600" cy="533400"/>
          </a:xfrm>
        </p:spPr>
        <p:txBody>
          <a:bodyPr/>
          <a:lstStyle>
            <a:lvl1pPr marL="0" indent="0" algn="ctr">
              <a:buFont typeface="Wingdings" pitchFamily="2" charset="2"/>
              <a:buNone/>
              <a:defRPr sz="1800" b="0">
                <a:solidFill>
                  <a:schemeClr val="tx2"/>
                </a:solidFill>
              </a:defRPr>
            </a:lvl1pPr>
          </a:lstStyle>
          <a:p>
            <a:r>
              <a:rPr lang="en-US" smtClean="0"/>
              <a:t>Click to edit Master subtitle style</a:t>
            </a:r>
            <a:endParaRPr lang="en-US"/>
          </a:p>
        </p:txBody>
      </p:sp>
      <p:sp>
        <p:nvSpPr>
          <p:cNvPr id="3090" name="Rectangle 18"/>
          <p:cNvSpPr>
            <a:spLocks noChangeArrowheads="1"/>
          </p:cNvSpPr>
          <p:nvPr/>
        </p:nvSpPr>
        <p:spPr bwMode="gray">
          <a:xfrm>
            <a:off x="0" y="2349500"/>
            <a:ext cx="9144000" cy="73025"/>
          </a:xfrm>
          <a:prstGeom prst="rect">
            <a:avLst/>
          </a:prstGeom>
          <a:gradFill rotWithShape="1">
            <a:gsLst>
              <a:gs pos="0">
                <a:schemeClr val="bg1"/>
              </a:gs>
              <a:gs pos="50000">
                <a:schemeClr val="accent1"/>
              </a:gs>
              <a:gs pos="100000">
                <a:schemeClr val="bg1"/>
              </a:gs>
            </a:gsLst>
            <a:lin ang="0" scaled="1"/>
          </a:gradFill>
          <a:ln w="9525">
            <a:noFill/>
            <a:miter lim="800000"/>
            <a:headEnd/>
            <a:tailEnd/>
          </a:ln>
          <a:effectLst/>
        </p:spPr>
        <p:txBody>
          <a:bodyPr wrap="none" anchor="ctr"/>
          <a:lstStyle/>
          <a:p>
            <a:endParaRPr lang="en-US"/>
          </a:p>
        </p:txBody>
      </p:sp>
      <p:sp>
        <p:nvSpPr>
          <p:cNvPr id="3091" name="Rectangle 19"/>
          <p:cNvSpPr>
            <a:spLocks noGrp="1" noChangeArrowheads="1"/>
          </p:cNvSpPr>
          <p:nvPr>
            <p:ph type="ctrTitle" sz="quarter"/>
          </p:nvPr>
        </p:nvSpPr>
        <p:spPr>
          <a:xfrm>
            <a:off x="468313" y="1412875"/>
            <a:ext cx="7993062" cy="720725"/>
          </a:xfrm>
          <a:effectLst>
            <a:outerShdw dist="28398" dir="3806097" algn="ctr" rotWithShape="0">
              <a:srgbClr val="000066">
                <a:alpha val="50000"/>
              </a:srgbClr>
            </a:outerShdw>
          </a:effectLst>
        </p:spPr>
        <p:txBody>
          <a:bodyPr/>
          <a:lstStyle>
            <a:lvl1pPr algn="ctr">
              <a:defRPr sz="4400" b="1">
                <a:solidFill>
                  <a:schemeClr val="accent1"/>
                </a:solidFill>
                <a:latin typeface="Verdana" pitchFamily="34" charset="0"/>
              </a:defRPr>
            </a:lvl1pPr>
          </a:lstStyle>
          <a:p>
            <a:r>
              <a:rPr lang="en-US" altLang="ko-KR" smtClean="0"/>
              <a:t>Click to edit Master title style</a:t>
            </a:r>
            <a:endParaRPr lang="en-US" altLang="ko-KR"/>
          </a:p>
        </p:txBody>
      </p:sp>
      <p:sp>
        <p:nvSpPr>
          <p:cNvPr id="7" name="Footer Placeholder 4"/>
          <p:cNvSpPr>
            <a:spLocks noGrp="1"/>
          </p:cNvSpPr>
          <p:nvPr>
            <p:ph type="ftr" sz="quarter" idx="11"/>
          </p:nvPr>
        </p:nvSpPr>
        <p:spPr>
          <a:xfrm>
            <a:off x="3124200" y="6400800"/>
            <a:ext cx="2895600" cy="320675"/>
          </a:xfrm>
        </p:spPr>
        <p:txBody>
          <a:bodyPr/>
          <a:lstStyle>
            <a:lvl1pPr algn="ctr">
              <a:defRPr sz="1600">
                <a:cs typeface="B Titr" pitchFamily="2" charset="-78"/>
              </a:defRPr>
            </a:lvl1pPr>
          </a:lstStyle>
          <a:p>
            <a:r>
              <a:rPr lang="fa-IR" dirty="0" smtClean="0"/>
              <a:t>دفتر مرکزی حراست</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F1742D-8966-4039-BEF1-6B136EC9E1F5}" type="datetimeFigureOut">
              <a:rPr lang="en-US" smtClean="0"/>
              <a:pPr/>
              <a:t>7/1/2012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6A9811-2756-40E0-A20E-34CBE8B56C03}" type="slidenum">
              <a:rPr lang="en-US" smtClean="0"/>
              <a:pPr/>
              <a:t>‹#›</a:t>
            </a:fld>
            <a:endParaRPr lang="en-US"/>
          </a:p>
        </p:txBody>
      </p:sp>
      <p:sp>
        <p:nvSpPr>
          <p:cNvPr id="7" name="Footer Placeholder 4"/>
          <p:cNvSpPr txBox="1">
            <a:spLocks/>
          </p:cNvSpPr>
          <p:nvPr userDrawn="1"/>
        </p:nvSpPr>
        <p:spPr bwMode="auto">
          <a:xfrm>
            <a:off x="32766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cs typeface="B Titr" pitchFamily="2"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smtClean="0">
                <a:ln>
                  <a:noFill/>
                </a:ln>
                <a:solidFill>
                  <a:schemeClr val="tx1"/>
                </a:solidFill>
                <a:effectLst/>
                <a:uLnTx/>
                <a:uFillTx/>
                <a:latin typeface="+mn-lt"/>
                <a:ea typeface="+mn-ea"/>
                <a:cs typeface="B Titr" pitchFamily="2" charset="-78"/>
              </a:rPr>
              <a:t>دفتر مرکزی حراست</a:t>
            </a:r>
            <a:endParaRPr kumimoji="0" lang="en-US" sz="1600" b="0"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6300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6300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F1742D-8966-4039-BEF1-6B136EC9E1F5}" type="datetimeFigureOut">
              <a:rPr lang="en-US" smtClean="0"/>
              <a:pPr/>
              <a:t>7/1/2012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6A9811-2756-40E0-A20E-34CBE8B56C03}" type="slidenum">
              <a:rPr lang="en-US" smtClean="0"/>
              <a:pPr/>
              <a:t>‹#›</a:t>
            </a:fld>
            <a:endParaRPr lang="en-US"/>
          </a:p>
        </p:txBody>
      </p:sp>
      <p:sp>
        <p:nvSpPr>
          <p:cNvPr id="7" name="Footer Placeholder 4"/>
          <p:cNvSpPr txBox="1">
            <a:spLocks/>
          </p:cNvSpPr>
          <p:nvPr userDrawn="1"/>
        </p:nvSpPr>
        <p:spPr bwMode="auto">
          <a:xfrm>
            <a:off x="32766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cs typeface="B Titr" pitchFamily="2"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smtClean="0">
                <a:ln>
                  <a:noFill/>
                </a:ln>
                <a:solidFill>
                  <a:schemeClr val="tx1"/>
                </a:solidFill>
                <a:effectLst/>
                <a:uLnTx/>
                <a:uFillTx/>
                <a:latin typeface="+mn-lt"/>
                <a:ea typeface="+mn-ea"/>
                <a:cs typeface="B Titr" pitchFamily="2" charset="-78"/>
              </a:rPr>
              <a:t>دفتر مرکزی حراست</a:t>
            </a:r>
            <a:endParaRPr kumimoji="0" lang="en-US" sz="1600" b="0"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319088"/>
            <a:ext cx="7543800" cy="563562"/>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371600"/>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a:lvl1pPr>
          </a:lstStyle>
          <a:p>
            <a:fld id="{D3F1742D-8966-4039-BEF1-6B136EC9E1F5}" type="datetimeFigureOut">
              <a:rPr lang="en-US" smtClean="0"/>
              <a:pPr/>
              <a:t>7/1/2012</a:t>
            </a:fld>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C46A9811-2756-40E0-A20E-34CBE8B56C03}" type="slidenum">
              <a:rPr lang="en-US" smtClean="0"/>
              <a:pPr/>
              <a:t>‹#›</a:t>
            </a:fld>
            <a:endParaRPr lang="en-US"/>
          </a:p>
        </p:txBody>
      </p:sp>
      <p:sp>
        <p:nvSpPr>
          <p:cNvPr id="7" name="Footer Placeholder 4"/>
          <p:cNvSpPr txBox="1">
            <a:spLocks/>
          </p:cNvSpPr>
          <p:nvPr userDrawn="1"/>
        </p:nvSpPr>
        <p:spPr bwMode="auto">
          <a:xfrm>
            <a:off x="3276600" y="63246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cs typeface="B Titr" pitchFamily="2"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smtClean="0">
                <a:ln>
                  <a:noFill/>
                </a:ln>
                <a:solidFill>
                  <a:schemeClr val="tx1"/>
                </a:solidFill>
                <a:effectLst/>
                <a:uLnTx/>
                <a:uFillTx/>
                <a:latin typeface="+mn-lt"/>
                <a:ea typeface="+mn-ea"/>
                <a:cs typeface="B Titr" pitchFamily="2" charset="-78"/>
              </a:rPr>
              <a:t>دفتر مرکزی حراست</a:t>
            </a:r>
            <a:endParaRPr kumimoji="0" lang="en-US" sz="1600" b="0"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lgn="ctr">
              <a:defRPr sz="1600">
                <a:cs typeface="B Titr" pitchFamily="2" charset="-78"/>
              </a:defRPr>
            </a:lvl1pPr>
          </a:lstStyle>
          <a:p>
            <a:r>
              <a:rPr lang="fa-IR" dirty="0" smtClean="0"/>
              <a:t>دفتر مرکزی حراست</a:t>
            </a:r>
            <a:endParaRPr lang="en-US" dirty="0"/>
          </a:p>
        </p:txBody>
      </p:sp>
      <p:sp>
        <p:nvSpPr>
          <p:cNvPr id="6" name="Slide Number Placeholder 5"/>
          <p:cNvSpPr>
            <a:spLocks noGrp="1"/>
          </p:cNvSpPr>
          <p:nvPr>
            <p:ph type="sldNum" sz="quarter" idx="12"/>
          </p:nvPr>
        </p:nvSpPr>
        <p:spPr/>
        <p:txBody>
          <a:bodyPr/>
          <a:lstStyle>
            <a:lvl1pPr>
              <a:defRPr/>
            </a:lvl1pPr>
          </a:lstStyle>
          <a:p>
            <a:fld id="{C46A9811-2756-40E0-A20E-34CBE8B56C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3F1742D-8966-4039-BEF1-6B136EC9E1F5}" type="datetimeFigureOut">
              <a:rPr lang="en-US" smtClean="0"/>
              <a:pPr/>
              <a:t>7/1/2012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6A9811-2756-40E0-A20E-34CBE8B56C03}" type="slidenum">
              <a:rPr lang="en-US" smtClean="0"/>
              <a:pPr/>
              <a:t>‹#›</a:t>
            </a:fld>
            <a:endParaRPr lang="en-US"/>
          </a:p>
        </p:txBody>
      </p:sp>
      <p:sp>
        <p:nvSpPr>
          <p:cNvPr id="7" name="Footer Placeholder 4"/>
          <p:cNvSpPr txBox="1">
            <a:spLocks/>
          </p:cNvSpPr>
          <p:nvPr userDrawn="1"/>
        </p:nvSpPr>
        <p:spPr bwMode="auto">
          <a:xfrm>
            <a:off x="32766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cs typeface="B Titr" pitchFamily="2"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smtClean="0">
                <a:ln>
                  <a:noFill/>
                </a:ln>
                <a:solidFill>
                  <a:schemeClr val="tx1"/>
                </a:solidFill>
                <a:effectLst/>
                <a:uLnTx/>
                <a:uFillTx/>
                <a:latin typeface="+mn-lt"/>
                <a:ea typeface="+mn-ea"/>
                <a:cs typeface="B Titr" pitchFamily="2" charset="-78"/>
              </a:rPr>
              <a:t>دفتر مرکزی حراست</a:t>
            </a:r>
            <a:endParaRPr kumimoji="0" lang="en-US" sz="1600" b="0"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3F1742D-8966-4039-BEF1-6B136EC9E1F5}" type="datetimeFigureOut">
              <a:rPr lang="en-US" smtClean="0"/>
              <a:pPr/>
              <a:t>7/1/2012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6A9811-2756-40E0-A20E-34CBE8B56C03}" type="slidenum">
              <a:rPr lang="en-US" smtClean="0"/>
              <a:pPr/>
              <a:t>‹#›</a:t>
            </a:fld>
            <a:endParaRPr lang="en-US"/>
          </a:p>
        </p:txBody>
      </p:sp>
      <p:sp>
        <p:nvSpPr>
          <p:cNvPr id="8" name="Footer Placeholder 4"/>
          <p:cNvSpPr txBox="1">
            <a:spLocks/>
          </p:cNvSpPr>
          <p:nvPr userDrawn="1"/>
        </p:nvSpPr>
        <p:spPr bwMode="auto">
          <a:xfrm>
            <a:off x="3276600" y="64770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cs typeface="B Titr" pitchFamily="2"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smtClean="0">
                <a:ln>
                  <a:noFill/>
                </a:ln>
                <a:solidFill>
                  <a:schemeClr val="tx1"/>
                </a:solidFill>
                <a:effectLst/>
                <a:uLnTx/>
                <a:uFillTx/>
                <a:latin typeface="+mn-lt"/>
                <a:ea typeface="+mn-ea"/>
                <a:cs typeface="B Titr" pitchFamily="2" charset="-78"/>
              </a:rPr>
              <a:t>دفتر مرکزی حراست</a:t>
            </a:r>
            <a:endParaRPr kumimoji="0" lang="en-US" sz="1600" b="0"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3F1742D-8966-4039-BEF1-6B136EC9E1F5}" type="datetimeFigureOut">
              <a:rPr lang="en-US" smtClean="0"/>
              <a:pPr/>
              <a:t>7/1/2012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46A9811-2756-40E0-A20E-34CBE8B56C03}" type="slidenum">
              <a:rPr lang="en-US" smtClean="0"/>
              <a:pPr/>
              <a:t>‹#›</a:t>
            </a:fld>
            <a:endParaRPr lang="en-US"/>
          </a:p>
        </p:txBody>
      </p:sp>
      <p:sp>
        <p:nvSpPr>
          <p:cNvPr id="10" name="Footer Placeholder 4"/>
          <p:cNvSpPr txBox="1">
            <a:spLocks/>
          </p:cNvSpPr>
          <p:nvPr userDrawn="1"/>
        </p:nvSpPr>
        <p:spPr bwMode="auto">
          <a:xfrm>
            <a:off x="3276600" y="64770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cs typeface="B Titr" pitchFamily="2"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smtClean="0">
                <a:ln>
                  <a:noFill/>
                </a:ln>
                <a:solidFill>
                  <a:schemeClr val="tx1"/>
                </a:solidFill>
                <a:effectLst/>
                <a:uLnTx/>
                <a:uFillTx/>
                <a:latin typeface="+mn-lt"/>
                <a:ea typeface="+mn-ea"/>
                <a:cs typeface="B Titr" pitchFamily="2" charset="-78"/>
              </a:rPr>
              <a:t>دفتر مرکزی حراست</a:t>
            </a:r>
            <a:endParaRPr kumimoji="0" lang="en-US" sz="1600" b="0"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3F1742D-8966-4039-BEF1-6B136EC9E1F5}" type="datetimeFigureOut">
              <a:rPr lang="en-US" smtClean="0"/>
              <a:pPr/>
              <a:t>7/1/2012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46A9811-2756-40E0-A20E-34CBE8B56C03}" type="slidenum">
              <a:rPr lang="en-US" smtClean="0"/>
              <a:pPr/>
              <a:t>‹#›</a:t>
            </a:fld>
            <a:endParaRPr lang="en-US"/>
          </a:p>
        </p:txBody>
      </p:sp>
      <p:sp>
        <p:nvSpPr>
          <p:cNvPr id="6" name="Footer Placeholder 4"/>
          <p:cNvSpPr txBox="1">
            <a:spLocks/>
          </p:cNvSpPr>
          <p:nvPr userDrawn="1"/>
        </p:nvSpPr>
        <p:spPr bwMode="auto">
          <a:xfrm>
            <a:off x="32766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cs typeface="B Titr" pitchFamily="2"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smtClean="0">
                <a:ln>
                  <a:noFill/>
                </a:ln>
                <a:solidFill>
                  <a:schemeClr val="tx1"/>
                </a:solidFill>
                <a:effectLst/>
                <a:uLnTx/>
                <a:uFillTx/>
                <a:latin typeface="+mn-lt"/>
                <a:ea typeface="+mn-ea"/>
                <a:cs typeface="B Titr" pitchFamily="2" charset="-78"/>
              </a:rPr>
              <a:t>دفتر مرکزی حراست</a:t>
            </a:r>
            <a:endParaRPr kumimoji="0" lang="en-US" sz="1600" b="0"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3F1742D-8966-4039-BEF1-6B136EC9E1F5}" type="datetimeFigureOut">
              <a:rPr lang="en-US" smtClean="0"/>
              <a:pPr/>
              <a:t>7/1/2012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46A9811-2756-40E0-A20E-34CBE8B56C03}" type="slidenum">
              <a:rPr lang="en-US" smtClean="0"/>
              <a:pPr/>
              <a:t>‹#›</a:t>
            </a:fld>
            <a:endParaRPr lang="en-US"/>
          </a:p>
        </p:txBody>
      </p:sp>
      <p:sp>
        <p:nvSpPr>
          <p:cNvPr id="5" name="Footer Placeholder 4"/>
          <p:cNvSpPr txBox="1">
            <a:spLocks/>
          </p:cNvSpPr>
          <p:nvPr userDrawn="1"/>
        </p:nvSpPr>
        <p:spPr bwMode="auto">
          <a:xfrm>
            <a:off x="3276600" y="63246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cs typeface="B Titr" pitchFamily="2"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smtClean="0">
                <a:ln>
                  <a:noFill/>
                </a:ln>
                <a:solidFill>
                  <a:schemeClr val="tx1"/>
                </a:solidFill>
                <a:effectLst/>
                <a:uLnTx/>
                <a:uFillTx/>
                <a:latin typeface="+mn-lt"/>
                <a:ea typeface="+mn-ea"/>
                <a:cs typeface="B Titr" pitchFamily="2" charset="-78"/>
              </a:rPr>
              <a:t>دفتر مرکزی حراست</a:t>
            </a:r>
            <a:endParaRPr kumimoji="0" lang="en-US" sz="1600" b="0"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3F1742D-8966-4039-BEF1-6B136EC9E1F5}" type="datetimeFigureOut">
              <a:rPr lang="en-US" smtClean="0"/>
              <a:pPr/>
              <a:t>7/1/2012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6A9811-2756-40E0-A20E-34CBE8B56C03}" type="slidenum">
              <a:rPr lang="en-US" smtClean="0"/>
              <a:pPr/>
              <a:t>‹#›</a:t>
            </a:fld>
            <a:endParaRPr lang="en-US"/>
          </a:p>
        </p:txBody>
      </p:sp>
      <p:sp>
        <p:nvSpPr>
          <p:cNvPr id="8" name="Footer Placeholder 4"/>
          <p:cNvSpPr txBox="1">
            <a:spLocks/>
          </p:cNvSpPr>
          <p:nvPr userDrawn="1"/>
        </p:nvSpPr>
        <p:spPr bwMode="auto">
          <a:xfrm>
            <a:off x="32766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cs typeface="B Titr" pitchFamily="2"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smtClean="0">
                <a:ln>
                  <a:noFill/>
                </a:ln>
                <a:solidFill>
                  <a:schemeClr val="tx1"/>
                </a:solidFill>
                <a:effectLst/>
                <a:uLnTx/>
                <a:uFillTx/>
                <a:latin typeface="+mn-lt"/>
                <a:ea typeface="+mn-ea"/>
                <a:cs typeface="B Titr" pitchFamily="2" charset="-78"/>
              </a:rPr>
              <a:t>دفتر مرکزی حراست</a:t>
            </a:r>
            <a:endParaRPr kumimoji="0" lang="en-US" sz="1600" b="0"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3F1742D-8966-4039-BEF1-6B136EC9E1F5}" type="datetimeFigureOut">
              <a:rPr lang="en-US" smtClean="0"/>
              <a:pPr/>
              <a:t>7/1/2012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6A9811-2756-40E0-A20E-34CBE8B56C03}" type="slidenum">
              <a:rPr lang="en-US" smtClean="0"/>
              <a:pPr/>
              <a:t>‹#›</a:t>
            </a:fld>
            <a:endParaRPr lang="en-US"/>
          </a:p>
        </p:txBody>
      </p:sp>
      <p:sp>
        <p:nvSpPr>
          <p:cNvPr id="8" name="Footer Placeholder 4"/>
          <p:cNvSpPr txBox="1">
            <a:spLocks/>
          </p:cNvSpPr>
          <p:nvPr userDrawn="1"/>
        </p:nvSpPr>
        <p:spPr bwMode="auto">
          <a:xfrm>
            <a:off x="3276600" y="64770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cs typeface="B Titr" pitchFamily="2"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smtClean="0">
                <a:ln>
                  <a:noFill/>
                </a:ln>
                <a:solidFill>
                  <a:schemeClr val="tx1"/>
                </a:solidFill>
                <a:effectLst/>
                <a:uLnTx/>
                <a:uFillTx/>
                <a:latin typeface="+mn-lt"/>
                <a:ea typeface="+mn-ea"/>
                <a:cs typeface="B Titr" pitchFamily="2" charset="-78"/>
              </a:rPr>
              <a:t>دفتر مرکزی حراست</a:t>
            </a:r>
            <a:endParaRPr kumimoji="0" lang="en-US" sz="1600" b="0"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graphicFrame>
        <p:nvGraphicFramePr>
          <p:cNvPr id="1039" name="Object 15"/>
          <p:cNvGraphicFramePr>
            <a:graphicFrameLocks noChangeAspect="1"/>
          </p:cNvGraphicFramePr>
          <p:nvPr/>
        </p:nvGraphicFramePr>
        <p:xfrm>
          <a:off x="0" y="0"/>
          <a:ext cx="9144000" cy="1062038"/>
        </p:xfrm>
        <a:graphic>
          <a:graphicData uri="http://schemas.openxmlformats.org/presentationml/2006/ole">
            <p:oleObj spid="_x0000_s1026" name="Image" r:id="rId15" imgW="10387302" imgH="1205924" progId="">
              <p:embed/>
            </p:oleObj>
          </a:graphicData>
        </a:graphic>
      </p:graphicFrame>
      <p:sp>
        <p:nvSpPr>
          <p:cNvPr id="1027" name="Rectangle 3"/>
          <p:cNvSpPr>
            <a:spLocks noGrp="1" noChangeArrowheads="1"/>
          </p:cNvSpPr>
          <p:nvPr>
            <p:ph type="body" idx="1"/>
          </p:nvPr>
        </p:nvSpPr>
        <p:spPr bwMode="auto">
          <a:xfrm>
            <a:off x="457200" y="1371600"/>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D3F1742D-8966-4039-BEF1-6B136EC9E1F5}" type="datetimeFigureOut">
              <a:rPr lang="en-US" smtClean="0"/>
              <a:pPr/>
              <a:t>7/1/2012</a:t>
            </a:fld>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46A9811-2756-40E0-A20E-34CBE8B56C03}" type="slidenum">
              <a:rPr lang="en-US" smtClean="0"/>
              <a:pPr/>
              <a:t>‹#›</a:t>
            </a:fld>
            <a:endParaRPr lang="en-US"/>
          </a:p>
        </p:txBody>
      </p:sp>
      <p:sp>
        <p:nvSpPr>
          <p:cNvPr id="1026" name="Rectangle 2"/>
          <p:cNvSpPr>
            <a:spLocks noGrp="1" noChangeArrowheads="1"/>
          </p:cNvSpPr>
          <p:nvPr>
            <p:ph type="title"/>
          </p:nvPr>
        </p:nvSpPr>
        <p:spPr bwMode="auto">
          <a:xfrm>
            <a:off x="990600" y="319088"/>
            <a:ext cx="7543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Rectangle 16"/>
          <p:cNvSpPr>
            <a:spLocks noChangeArrowheads="1"/>
          </p:cNvSpPr>
          <p:nvPr/>
        </p:nvSpPr>
        <p:spPr bwMode="gray">
          <a:xfrm>
            <a:off x="0" y="1066800"/>
            <a:ext cx="9144000" cy="73025"/>
          </a:xfrm>
          <a:prstGeom prst="rect">
            <a:avLst/>
          </a:prstGeom>
          <a:gradFill rotWithShape="1">
            <a:gsLst>
              <a:gs pos="0">
                <a:schemeClr val="bg1"/>
              </a:gs>
              <a:gs pos="50000">
                <a:schemeClr val="accent1"/>
              </a:gs>
              <a:gs pos="100000">
                <a:schemeClr val="bg1"/>
              </a:gs>
            </a:gsLst>
            <a:lin ang="0" scaled="1"/>
          </a:gradFill>
          <a:ln w="9525">
            <a:noFill/>
            <a:miter lim="800000"/>
            <a:headEnd/>
            <a:tailEnd/>
          </a:ln>
          <a:effectLst/>
        </p:spPr>
        <p:txBody>
          <a:bodyPr wrap="none" anchor="ctr"/>
          <a:lstStyle/>
          <a:p>
            <a:endParaRPr lang="en-US"/>
          </a:p>
        </p:txBody>
      </p:sp>
      <p:sp>
        <p:nvSpPr>
          <p:cNvPr id="9" name="Footer Placeholder 4"/>
          <p:cNvSpPr txBox="1">
            <a:spLocks/>
          </p:cNvSpPr>
          <p:nvPr userDrawn="1"/>
        </p:nvSpPr>
        <p:spPr>
          <a:xfrm>
            <a:off x="3276600" y="6324600"/>
            <a:ext cx="2895600" cy="320675"/>
          </a:xfrm>
          <a:prstGeom prst="rect">
            <a:avLst/>
          </a:prstGeom>
        </p:spPr>
        <p:txBody>
          <a:bodyPr/>
          <a:lstStyle>
            <a:lvl1pPr algn="ctr">
              <a:defRPr sz="1600">
                <a:cs typeface="B Titr" pitchFamily="2" charset="-7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smtClean="0">
                <a:ln>
                  <a:noFill/>
                </a:ln>
                <a:solidFill>
                  <a:schemeClr val="tx1"/>
                </a:solidFill>
                <a:effectLst/>
                <a:uLnTx/>
                <a:uFillTx/>
                <a:latin typeface="+mn-lt"/>
                <a:ea typeface="+mn-ea"/>
                <a:cs typeface="B Titr" pitchFamily="2" charset="-78"/>
              </a:rPr>
              <a:t>دفتر مرکزی حراست</a:t>
            </a:r>
            <a:endParaRPr kumimoji="0" lang="en-US" sz="1600" b="0"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r" rtl="0" eaLnBrk="1" fontAlgn="base" hangingPunct="1">
        <a:spcBef>
          <a:spcPct val="0"/>
        </a:spcBef>
        <a:spcAft>
          <a:spcPct val="0"/>
        </a:spcAft>
        <a:defRPr sz="3600">
          <a:solidFill>
            <a:schemeClr val="tx2"/>
          </a:solidFill>
          <a:latin typeface="+mj-lt"/>
          <a:ea typeface="+mj-ea"/>
          <a:cs typeface="+mj-cs"/>
        </a:defRPr>
      </a:lvl1pPr>
      <a:lvl2pPr algn="r" rtl="0" eaLnBrk="1" fontAlgn="base" hangingPunct="1">
        <a:spcBef>
          <a:spcPct val="0"/>
        </a:spcBef>
        <a:spcAft>
          <a:spcPct val="0"/>
        </a:spcAft>
        <a:defRPr sz="3600">
          <a:solidFill>
            <a:schemeClr val="tx2"/>
          </a:solidFill>
          <a:latin typeface="Arial" charset="0"/>
        </a:defRPr>
      </a:lvl2pPr>
      <a:lvl3pPr algn="r" rtl="0" eaLnBrk="1" fontAlgn="base" hangingPunct="1">
        <a:spcBef>
          <a:spcPct val="0"/>
        </a:spcBef>
        <a:spcAft>
          <a:spcPct val="0"/>
        </a:spcAft>
        <a:defRPr sz="3600">
          <a:solidFill>
            <a:schemeClr val="tx2"/>
          </a:solidFill>
          <a:latin typeface="Arial" charset="0"/>
        </a:defRPr>
      </a:lvl3pPr>
      <a:lvl4pPr algn="r" rtl="0" eaLnBrk="1" fontAlgn="base" hangingPunct="1">
        <a:spcBef>
          <a:spcPct val="0"/>
        </a:spcBef>
        <a:spcAft>
          <a:spcPct val="0"/>
        </a:spcAft>
        <a:defRPr sz="3600">
          <a:solidFill>
            <a:schemeClr val="tx2"/>
          </a:solidFill>
          <a:latin typeface="Arial" charset="0"/>
        </a:defRPr>
      </a:lvl4pPr>
      <a:lvl5pPr algn="r" rtl="0" eaLnBrk="1" fontAlgn="base" hangingPunct="1">
        <a:spcBef>
          <a:spcPct val="0"/>
        </a:spcBef>
        <a:spcAft>
          <a:spcPct val="0"/>
        </a:spcAft>
        <a:defRPr sz="3600">
          <a:solidFill>
            <a:schemeClr val="tx2"/>
          </a:solidFill>
          <a:latin typeface="Arial" charset="0"/>
        </a:defRPr>
      </a:lvl5pPr>
      <a:lvl6pPr marL="457200" algn="r" rtl="0" eaLnBrk="1" fontAlgn="base" hangingPunct="1">
        <a:spcBef>
          <a:spcPct val="0"/>
        </a:spcBef>
        <a:spcAft>
          <a:spcPct val="0"/>
        </a:spcAft>
        <a:defRPr sz="3600">
          <a:solidFill>
            <a:schemeClr val="tx2"/>
          </a:solidFill>
          <a:latin typeface="Arial" charset="0"/>
        </a:defRPr>
      </a:lvl6pPr>
      <a:lvl7pPr marL="914400" algn="r" rtl="0" eaLnBrk="1" fontAlgn="base" hangingPunct="1">
        <a:spcBef>
          <a:spcPct val="0"/>
        </a:spcBef>
        <a:spcAft>
          <a:spcPct val="0"/>
        </a:spcAft>
        <a:defRPr sz="3600">
          <a:solidFill>
            <a:schemeClr val="tx2"/>
          </a:solidFill>
          <a:latin typeface="Arial" charset="0"/>
        </a:defRPr>
      </a:lvl7pPr>
      <a:lvl8pPr marL="1371600" algn="r" rtl="0" eaLnBrk="1" fontAlgn="base" hangingPunct="1">
        <a:spcBef>
          <a:spcPct val="0"/>
        </a:spcBef>
        <a:spcAft>
          <a:spcPct val="0"/>
        </a:spcAft>
        <a:defRPr sz="3600">
          <a:solidFill>
            <a:schemeClr val="tx2"/>
          </a:solidFill>
          <a:latin typeface="Arial" charset="0"/>
        </a:defRPr>
      </a:lvl8pPr>
      <a:lvl9pPr marL="1828800" algn="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2"/>
          </a:solidFill>
          <a:latin typeface="+mj-lt"/>
        </a:defRPr>
      </a:lvl2pPr>
      <a:lvl3pPr marL="1143000" indent="-228600" algn="l" rtl="0" eaLnBrk="1" fontAlgn="base" hangingPunct="1">
        <a:spcBef>
          <a:spcPct val="20000"/>
        </a:spcBef>
        <a:spcAft>
          <a:spcPct val="0"/>
        </a:spcAft>
        <a:buClr>
          <a:schemeClr val="tx1"/>
        </a:buClr>
        <a:buChar char="•"/>
        <a:defRPr sz="2400">
          <a:solidFill>
            <a:schemeClr val="tx2"/>
          </a:solidFill>
          <a:latin typeface="+mj-lt"/>
        </a:defRPr>
      </a:lvl3pPr>
      <a:lvl4pPr marL="1600200" indent="-228600" algn="l" rtl="0" eaLnBrk="1" fontAlgn="base" hangingPunct="1">
        <a:spcBef>
          <a:spcPct val="20000"/>
        </a:spcBef>
        <a:spcAft>
          <a:spcPct val="0"/>
        </a:spcAft>
        <a:buChar char="–"/>
        <a:defRPr sz="2000">
          <a:solidFill>
            <a:schemeClr val="tx2"/>
          </a:solidFill>
          <a:latin typeface="+mj-lt"/>
        </a:defRPr>
      </a:lvl4pPr>
      <a:lvl5pPr marL="2057400" indent="-228600" algn="l" rtl="0" eaLnBrk="1" fontAlgn="base" hangingPunct="1">
        <a:spcBef>
          <a:spcPct val="20000"/>
        </a:spcBef>
        <a:spcAft>
          <a:spcPct val="0"/>
        </a:spcAft>
        <a:buChar char="»"/>
        <a:defRPr sz="2000">
          <a:solidFill>
            <a:schemeClr val="tx2"/>
          </a:solidFill>
          <a:latin typeface="+mj-lt"/>
        </a:defRPr>
      </a:lvl5pPr>
      <a:lvl6pPr marL="2514600" indent="-228600" algn="l" rtl="0" eaLnBrk="1" fontAlgn="base" hangingPunct="1">
        <a:spcBef>
          <a:spcPct val="20000"/>
        </a:spcBef>
        <a:spcAft>
          <a:spcPct val="0"/>
        </a:spcAft>
        <a:buChar char="»"/>
        <a:defRPr sz="2000">
          <a:solidFill>
            <a:schemeClr val="tx2"/>
          </a:solidFill>
          <a:latin typeface="+mj-lt"/>
        </a:defRPr>
      </a:lvl6pPr>
      <a:lvl7pPr marL="2971800" indent="-228600" algn="l" rtl="0" eaLnBrk="1" fontAlgn="base" hangingPunct="1">
        <a:spcBef>
          <a:spcPct val="20000"/>
        </a:spcBef>
        <a:spcAft>
          <a:spcPct val="0"/>
        </a:spcAft>
        <a:buChar char="»"/>
        <a:defRPr sz="2000">
          <a:solidFill>
            <a:schemeClr val="tx2"/>
          </a:solidFill>
          <a:latin typeface="+mj-lt"/>
        </a:defRPr>
      </a:lvl7pPr>
      <a:lvl8pPr marL="3429000" indent="-228600" algn="l" rtl="0" eaLnBrk="1" fontAlgn="base" hangingPunct="1">
        <a:spcBef>
          <a:spcPct val="20000"/>
        </a:spcBef>
        <a:spcAft>
          <a:spcPct val="0"/>
        </a:spcAft>
        <a:buChar char="»"/>
        <a:defRPr sz="2000">
          <a:solidFill>
            <a:schemeClr val="tx2"/>
          </a:solidFill>
          <a:latin typeface="+mj-lt"/>
        </a:defRPr>
      </a:lvl8pPr>
      <a:lvl9pPr marL="3886200" indent="-228600" algn="l" rtl="0" eaLnBrk="1" fontAlgn="base" hangingPunct="1">
        <a:spcBef>
          <a:spcPct val="20000"/>
        </a:spcBef>
        <a:spcAft>
          <a:spcPct val="0"/>
        </a:spcAft>
        <a:buChar char="»"/>
        <a:defRPr sz="2000">
          <a:solidFill>
            <a:schemeClr val="tx2"/>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943600" y="5791200"/>
            <a:ext cx="3200400" cy="1066800"/>
          </a:xfrm>
        </p:spPr>
        <p:txBody>
          <a:bodyPr/>
          <a:lstStyle/>
          <a:p>
            <a:r>
              <a:rPr lang="fa-IR" sz="2800" dirty="0" smtClean="0">
                <a:cs typeface="B Titr" pitchFamily="2" charset="-78"/>
              </a:rPr>
              <a:t>بخش اول</a:t>
            </a:r>
            <a:endParaRPr lang="en-US" sz="2800" dirty="0">
              <a:cs typeface="B Titr" pitchFamily="2" charset="-78"/>
            </a:endParaRPr>
          </a:p>
        </p:txBody>
      </p:sp>
      <p:sp>
        <p:nvSpPr>
          <p:cNvPr id="4" name="Title 3"/>
          <p:cNvSpPr>
            <a:spLocks noGrp="1"/>
          </p:cNvSpPr>
          <p:nvPr>
            <p:ph type="ctrTitle" sz="quarter"/>
          </p:nvPr>
        </p:nvSpPr>
        <p:spPr>
          <a:xfrm>
            <a:off x="685800" y="914400"/>
            <a:ext cx="7993062" cy="720725"/>
          </a:xfrm>
        </p:spPr>
        <p:txBody>
          <a:bodyPr/>
          <a:lstStyle/>
          <a:p>
            <a:r>
              <a:rPr lang="fa-IR" sz="9600" dirty="0" smtClean="0">
                <a:cs typeface="B Titr" pitchFamily="2" charset="-78"/>
              </a:rPr>
              <a:t>دیتا سنتر </a:t>
            </a:r>
            <a:endParaRPr lang="en-US" sz="9600" dirty="0">
              <a:cs typeface="B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696200" cy="685800"/>
          </a:xfrm>
        </p:spPr>
        <p:txBody>
          <a:bodyPr>
            <a:normAutofit fontScale="90000"/>
          </a:bodyPr>
          <a:lstStyle/>
          <a:p>
            <a:pPr rtl="1"/>
            <a:r>
              <a:rPr lang="fa-IR" dirty="0" smtClean="0">
                <a:solidFill>
                  <a:schemeClr val="accent1">
                    <a:lumMod val="20000"/>
                    <a:lumOff val="80000"/>
                  </a:schemeClr>
                </a:solidFill>
                <a:cs typeface="B Titr" pitchFamily="2" charset="-78"/>
              </a:rPr>
              <a:t>آشنایی با مرکز </a:t>
            </a:r>
            <a:r>
              <a:rPr lang="fa-IR" dirty="0" smtClean="0">
                <a:solidFill>
                  <a:schemeClr val="accent1">
                    <a:lumMod val="20000"/>
                    <a:lumOff val="80000"/>
                  </a:schemeClr>
                </a:solidFill>
                <a:cs typeface="B Titr" pitchFamily="2" charset="-78"/>
              </a:rPr>
              <a:t>داده </a:t>
            </a:r>
            <a:r>
              <a:rPr lang="en-US" dirty="0" smtClean="0">
                <a:solidFill>
                  <a:schemeClr val="accent1">
                    <a:lumMod val="20000"/>
                    <a:lumOff val="80000"/>
                  </a:schemeClr>
                </a:solidFill>
                <a:cs typeface="B Titr" pitchFamily="2" charset="-78"/>
              </a:rPr>
              <a:t>)</a:t>
            </a:r>
            <a:r>
              <a:rPr lang="fa-IR" dirty="0" smtClean="0">
                <a:solidFill>
                  <a:schemeClr val="accent1">
                    <a:lumMod val="20000"/>
                    <a:lumOff val="80000"/>
                  </a:schemeClr>
                </a:solidFill>
                <a:cs typeface="B Titr" pitchFamily="2" charset="-78"/>
              </a:rPr>
              <a:t>ديتا سنتر</a:t>
            </a:r>
            <a:r>
              <a:rPr lang="en-US" dirty="0" smtClean="0">
                <a:solidFill>
                  <a:schemeClr val="accent1">
                    <a:lumMod val="20000"/>
                    <a:lumOff val="80000"/>
                  </a:schemeClr>
                </a:solidFill>
                <a:cs typeface="B Titr" pitchFamily="2" charset="-78"/>
              </a:rPr>
              <a:t>(</a:t>
            </a:r>
            <a:r>
              <a:rPr lang="fa-IR" dirty="0" smtClean="0">
                <a:solidFill>
                  <a:schemeClr val="accent1">
                    <a:lumMod val="20000"/>
                    <a:lumOff val="80000"/>
                  </a:schemeClr>
                </a:solidFill>
                <a:cs typeface="B Titr" pitchFamily="2" charset="-78"/>
              </a:rPr>
              <a:t>:</a:t>
            </a:r>
            <a:r>
              <a:rPr lang="en-US" dirty="0">
                <a:solidFill>
                  <a:schemeClr val="accent1">
                    <a:lumMod val="20000"/>
                    <a:lumOff val="80000"/>
                  </a:schemeClr>
                </a:solidFill>
                <a:cs typeface="B Titr" pitchFamily="2" charset="-78"/>
              </a:rPr>
              <a:t/>
            </a:r>
            <a:br>
              <a:rPr lang="en-US" dirty="0">
                <a:solidFill>
                  <a:schemeClr val="accent1">
                    <a:lumMod val="20000"/>
                    <a:lumOff val="80000"/>
                  </a:schemeClr>
                </a:solidFill>
                <a:cs typeface="B Titr" pitchFamily="2" charset="-78"/>
              </a:rPr>
            </a:br>
            <a:endParaRPr lang="en-US" dirty="0">
              <a:solidFill>
                <a:schemeClr val="accent1">
                  <a:lumMod val="20000"/>
                  <a:lumOff val="80000"/>
                </a:schemeClr>
              </a:solidFill>
              <a:cs typeface="B Titr" pitchFamily="2" charset="-78"/>
            </a:endParaRPr>
          </a:p>
        </p:txBody>
      </p:sp>
      <p:sp>
        <p:nvSpPr>
          <p:cNvPr id="3" name="Subtitle 2"/>
          <p:cNvSpPr>
            <a:spLocks noGrp="1"/>
          </p:cNvSpPr>
          <p:nvPr>
            <p:ph idx="1"/>
          </p:nvPr>
        </p:nvSpPr>
        <p:spPr>
          <a:xfrm>
            <a:off x="152400" y="1371600"/>
            <a:ext cx="8839200" cy="5334000"/>
          </a:xfrm>
        </p:spPr>
        <p:txBody>
          <a:bodyPr>
            <a:normAutofit fontScale="92500"/>
          </a:bodyPr>
          <a:lstStyle/>
          <a:p>
            <a:pPr algn="just" rtl="1">
              <a:lnSpc>
                <a:spcPct val="120000"/>
              </a:lnSpc>
              <a:buNone/>
            </a:pPr>
            <a:r>
              <a:rPr lang="fa-IR" sz="2600" dirty="0" smtClean="0">
                <a:cs typeface="B Nazanin" pitchFamily="2" charset="-78"/>
              </a:rPr>
              <a:t>در </a:t>
            </a:r>
            <a:r>
              <a:rPr lang="fa-IR" sz="2600" dirty="0" smtClean="0">
                <a:cs typeface="B Nazanin" pitchFamily="2" charset="-78"/>
              </a:rPr>
              <a:t>اوايل دهه 90، پس از به وجود آمدن مفهوم وب در اينترنت (سال 1993 ) و پروتكل </a:t>
            </a:r>
            <a:r>
              <a:rPr lang="en-US" sz="2200" dirty="0" smtClean="0">
                <a:cs typeface="B Nazanin" pitchFamily="2" charset="-78"/>
              </a:rPr>
              <a:t>HTTP</a:t>
            </a:r>
            <a:r>
              <a:rPr lang="fa-IR" sz="2200" dirty="0" smtClean="0">
                <a:cs typeface="B Nazanin" pitchFamily="2" charset="-78"/>
              </a:rPr>
              <a:t> </a:t>
            </a:r>
            <a:r>
              <a:rPr lang="fa-IR" sz="2600" dirty="0" smtClean="0">
                <a:cs typeface="B Nazanin" pitchFamily="2" charset="-78"/>
              </a:rPr>
              <a:t>كه به سادگی امكان به اشتراك گذاشتن مستندات در اينترنت را در اختيار كاربران قرار می‌داد، روز به روز بر تعداد كاربران اينترنت افزوده شد. از سوی ديگر با اضافه شدن كاربران اينترنت، حجم مستندات نيز روز به روز افزايش يافت. مسلماً خطوط سابق اينترنتی و سرورهای موجود، توانايی جوابگويی به خيل عظيم كاربران را نداشتند. </a:t>
            </a:r>
            <a:endParaRPr lang="en-US" sz="2600" dirty="0" smtClean="0">
              <a:cs typeface="B Nazanin" pitchFamily="2" charset="-78"/>
            </a:endParaRPr>
          </a:p>
          <a:p>
            <a:pPr algn="just" rtl="1">
              <a:lnSpc>
                <a:spcPct val="120000"/>
              </a:lnSpc>
              <a:buNone/>
            </a:pPr>
            <a:r>
              <a:rPr lang="fa-IR" sz="2600" dirty="0" smtClean="0">
                <a:cs typeface="B Nazanin" pitchFamily="2" charset="-78"/>
              </a:rPr>
              <a:t>   همچنين با زياد شدن كاربران و بالا رفتن حجم مستندات، و نيز سادگی انتشار اطلاعات در اينترنت، مفاهيم تجاری نيز وارد عرصه اينترنت شدند. شركت‌های تجاری نياز به سرورهايی داشتند كه اين امكان را به آنها بدهد كه به سادگی و با سرعت بتوانند اطلاعات خود را در اختيار مشتريان و كاربران خود قرار دهند. </a:t>
            </a:r>
            <a:endParaRPr lang="en-US" sz="2600" dirty="0" smtClean="0">
              <a:cs typeface="B Nazanin" pitchFamily="2" charset="-78"/>
            </a:endParaRPr>
          </a:p>
          <a:p>
            <a:pPr algn="just" rtl="1">
              <a:lnSpc>
                <a:spcPct val="120000"/>
              </a:lnSpc>
              <a:buNone/>
            </a:pPr>
            <a:r>
              <a:rPr lang="fa-IR" sz="2600" dirty="0" smtClean="0">
                <a:cs typeface="B Nazanin" pitchFamily="2" charset="-78"/>
              </a:rPr>
              <a:t>  </a:t>
            </a:r>
            <a:endParaRPr lang="en-US" sz="2600" dirty="0">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en-US" dirty="0">
                <a:solidFill>
                  <a:schemeClr val="accent1">
                    <a:lumMod val="20000"/>
                    <a:lumOff val="80000"/>
                  </a:schemeClr>
                </a:solidFill>
                <a:cs typeface="B Titr" pitchFamily="2" charset="-78"/>
              </a:rPr>
              <a:t/>
            </a:r>
            <a:br>
              <a:rPr lang="en-US" dirty="0">
                <a:solidFill>
                  <a:schemeClr val="accent1">
                    <a:lumMod val="20000"/>
                    <a:lumOff val="80000"/>
                  </a:schemeClr>
                </a:solidFill>
                <a:cs typeface="B Titr" pitchFamily="2" charset="-78"/>
              </a:rPr>
            </a:br>
            <a:endParaRPr lang="en-US" dirty="0">
              <a:solidFill>
                <a:schemeClr val="accent1">
                  <a:lumMod val="20000"/>
                  <a:lumOff val="80000"/>
                </a:schemeClr>
              </a:solidFill>
              <a:cs typeface="B Titr" pitchFamily="2" charset="-78"/>
            </a:endParaRPr>
          </a:p>
        </p:txBody>
      </p:sp>
      <p:sp>
        <p:nvSpPr>
          <p:cNvPr id="5" name="Subtitle 2"/>
          <p:cNvSpPr txBox="1">
            <a:spLocks/>
          </p:cNvSpPr>
          <p:nvPr/>
        </p:nvSpPr>
        <p:spPr bwMode="auto">
          <a:xfrm>
            <a:off x="66675" y="1143000"/>
            <a:ext cx="90678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342900" marR="0" lvl="0" indent="-342900" algn="just" defTabSz="914400" rtl="1" eaLnBrk="1" fontAlgn="base" latinLnBrk="0" hangingPunct="1">
              <a:lnSpc>
                <a:spcPct val="150000"/>
              </a:lnSpc>
              <a:spcBef>
                <a:spcPct val="20000"/>
              </a:spcBef>
              <a:spcAft>
                <a:spcPct val="0"/>
              </a:spcAft>
              <a:buClr>
                <a:schemeClr val="hlink"/>
              </a:buClr>
              <a:buSzTx/>
              <a:buFont typeface="Wingdings" pitchFamily="2" charset="2"/>
              <a:buNone/>
              <a:tabLst/>
              <a:defRPr/>
            </a:pPr>
            <a:r>
              <a:rPr kumimoji="0" lang="fa-IR" sz="2600" b="1" i="0" u="none" strike="noStrike" kern="0" cap="none" spc="0" normalizeH="0" baseline="0" noProof="0" dirty="0" smtClean="0">
                <a:ln>
                  <a:noFill/>
                </a:ln>
                <a:solidFill>
                  <a:schemeClr val="tx1"/>
                </a:solidFill>
                <a:effectLst/>
                <a:uLnTx/>
                <a:uFillTx/>
                <a:latin typeface="+mn-lt"/>
                <a:ea typeface="+mn-ea"/>
                <a:cs typeface="B Nazanin" pitchFamily="2" charset="-78"/>
              </a:rPr>
              <a:t>   بالطبع اين امكان وجود نداشت كه هر شركت يا سازمانی كه قصد راه‌اندازی سايت‌های اينترنتی را دارد، خود راساً اقدام به راه‌اندازی سرور خود كند، چرا كه با وجود كاربران زياد اين سايت‌ها و حجم بالای ترافيك، نياز به اتصال‌هايی با سرعت‌های بسيار بالا وجود داشت كه مسلما حتی در صورتی كه اين امكان از لحاظ عملی وجود داشته باشد، هزينه بالايی را می‌طلبيد. </a:t>
            </a:r>
            <a:endParaRPr kumimoji="0" lang="en-US" sz="2600" b="1" i="0" u="none" strike="noStrike" kern="0" cap="none" spc="0" normalizeH="0" baseline="0" noProof="0" dirty="0" smtClean="0">
              <a:ln>
                <a:noFill/>
              </a:ln>
              <a:solidFill>
                <a:schemeClr val="tx1"/>
              </a:solidFill>
              <a:effectLst/>
              <a:uLnTx/>
              <a:uFillTx/>
              <a:latin typeface="+mn-lt"/>
              <a:ea typeface="+mn-ea"/>
              <a:cs typeface="B Nazanin" pitchFamily="2" charset="-78"/>
            </a:endParaRPr>
          </a:p>
          <a:p>
            <a:pPr marL="342900" marR="0" lvl="0" indent="-342900" algn="just" defTabSz="914400" rtl="1" eaLnBrk="1" fontAlgn="base" latinLnBrk="0" hangingPunct="1">
              <a:lnSpc>
                <a:spcPct val="150000"/>
              </a:lnSpc>
              <a:spcBef>
                <a:spcPct val="20000"/>
              </a:spcBef>
              <a:spcAft>
                <a:spcPct val="0"/>
              </a:spcAft>
              <a:buClr>
                <a:schemeClr val="hlink"/>
              </a:buClr>
              <a:buSzTx/>
              <a:buFont typeface="Wingdings" pitchFamily="2" charset="2"/>
              <a:buNone/>
              <a:tabLst/>
              <a:defRPr/>
            </a:pPr>
            <a:r>
              <a:rPr kumimoji="0" lang="fa-IR" sz="2600" b="1" i="0" u="none" strike="noStrike" kern="0" cap="none" spc="0" normalizeH="0" baseline="0" noProof="0" dirty="0" smtClean="0">
                <a:ln>
                  <a:noFill/>
                </a:ln>
                <a:solidFill>
                  <a:schemeClr val="tx1"/>
                </a:solidFill>
                <a:effectLst/>
                <a:uLnTx/>
                <a:uFillTx/>
                <a:latin typeface="+mn-lt"/>
                <a:ea typeface="+mn-ea"/>
                <a:cs typeface="B Nazanin" pitchFamily="2" charset="-78"/>
              </a:rPr>
              <a:t>   راه‌حلی كه برای اين مشكل به نظر رسيد، راه‌اندازی مراكز خاصی تحت عنوان </a:t>
            </a:r>
            <a:r>
              <a:rPr kumimoji="0" lang="en-US" sz="2200" b="1" i="0" u="none" strike="noStrike" kern="0" cap="none" spc="0" normalizeH="0" baseline="0" noProof="0" dirty="0" smtClean="0">
                <a:ln>
                  <a:noFill/>
                </a:ln>
                <a:solidFill>
                  <a:schemeClr val="tx1"/>
                </a:solidFill>
                <a:effectLst/>
                <a:uLnTx/>
                <a:uFillTx/>
                <a:latin typeface="+mn-lt"/>
                <a:ea typeface="+mn-ea"/>
                <a:cs typeface="B Nazanin" pitchFamily="2" charset="-78"/>
              </a:rPr>
              <a:t>Data Center</a:t>
            </a:r>
            <a:r>
              <a:rPr kumimoji="0" lang="fa-IR" sz="2200" b="1" i="0" u="none" strike="noStrike" kern="0" cap="none" spc="0" normalizeH="0" baseline="0" noProof="0" dirty="0" smtClean="0">
                <a:ln>
                  <a:noFill/>
                </a:ln>
                <a:solidFill>
                  <a:schemeClr val="tx1"/>
                </a:solidFill>
                <a:effectLst/>
                <a:uLnTx/>
                <a:uFillTx/>
                <a:latin typeface="+mn-lt"/>
                <a:ea typeface="+mn-ea"/>
                <a:cs typeface="B Nazanin" pitchFamily="2" charset="-78"/>
              </a:rPr>
              <a:t> </a:t>
            </a:r>
            <a:r>
              <a:rPr kumimoji="0" lang="fa-IR" sz="2600" b="1" i="0" u="none" strike="noStrike" kern="0" cap="none" spc="0" normalizeH="0" baseline="0" noProof="0" dirty="0" smtClean="0">
                <a:ln>
                  <a:noFill/>
                </a:ln>
                <a:solidFill>
                  <a:schemeClr val="tx1"/>
                </a:solidFill>
                <a:effectLst/>
                <a:uLnTx/>
                <a:uFillTx/>
                <a:latin typeface="+mn-lt"/>
                <a:ea typeface="+mn-ea"/>
                <a:cs typeface="B Nazanin" pitchFamily="2" charset="-78"/>
              </a:rPr>
              <a:t>يا مراكز داده‌ای بود. </a:t>
            </a:r>
            <a:r>
              <a:rPr kumimoji="0" lang="en-US" sz="2200" b="1" i="0" u="none" strike="noStrike" kern="0" cap="none" spc="0" normalizeH="0" baseline="0" noProof="0" dirty="0" smtClean="0">
                <a:ln>
                  <a:noFill/>
                </a:ln>
                <a:solidFill>
                  <a:schemeClr val="tx1"/>
                </a:solidFill>
                <a:effectLst/>
                <a:uLnTx/>
                <a:uFillTx/>
                <a:latin typeface="+mn-lt"/>
                <a:ea typeface="+mn-ea"/>
                <a:cs typeface="B Nazanin" pitchFamily="2" charset="-78"/>
              </a:rPr>
              <a:t>Data Center</a:t>
            </a:r>
            <a:r>
              <a:rPr kumimoji="0" lang="fa-IR" sz="2200" b="1" i="0" u="none" strike="noStrike" kern="0" cap="none" spc="0" normalizeH="0" baseline="0" noProof="0" dirty="0" smtClean="0">
                <a:ln>
                  <a:noFill/>
                </a:ln>
                <a:solidFill>
                  <a:schemeClr val="tx1"/>
                </a:solidFill>
                <a:effectLst/>
                <a:uLnTx/>
                <a:uFillTx/>
                <a:latin typeface="+mn-lt"/>
                <a:ea typeface="+mn-ea"/>
                <a:cs typeface="B Nazanin" pitchFamily="2" charset="-78"/>
              </a:rPr>
              <a:t> </a:t>
            </a:r>
            <a:r>
              <a:rPr kumimoji="0" lang="fa-IR" sz="2600" b="1" i="0" u="none" strike="noStrike" kern="0" cap="none" spc="0" normalizeH="0" baseline="0" noProof="0" dirty="0" smtClean="0">
                <a:ln>
                  <a:noFill/>
                </a:ln>
                <a:solidFill>
                  <a:schemeClr val="tx1"/>
                </a:solidFill>
                <a:effectLst/>
                <a:uLnTx/>
                <a:uFillTx/>
                <a:latin typeface="+mn-lt"/>
                <a:ea typeface="+mn-ea"/>
                <a:cs typeface="B Nazanin" pitchFamily="2" charset="-78"/>
              </a:rPr>
              <a:t>ها با در اختيار داشتن اتصالات پرسرعتی به اينترنت، و همچنين در اختيار داشتن سرورهای قوی و متعدد، امكان راه‌اندازی سرورهای وب را برای عموم مردم ممكن ساختند. </a:t>
            </a:r>
            <a:endParaRPr kumimoji="0" lang="en-US" sz="2600" b="1" i="0" u="none" strike="noStrike" kern="0" cap="none" spc="0" normalizeH="0" baseline="0" noProof="0" dirty="0" smtClean="0">
              <a:ln>
                <a:noFill/>
              </a:ln>
              <a:solidFill>
                <a:schemeClr val="tx1"/>
              </a:solidFill>
              <a:effectLst/>
              <a:uLnTx/>
              <a:uFillTx/>
              <a:latin typeface="+mn-lt"/>
              <a:ea typeface="+mn-ea"/>
              <a:cs typeface="B Nazanin" pitchFamily="2" charset="-78"/>
            </a:endParaRPr>
          </a:p>
          <a:p>
            <a:pPr marL="342900" marR="0" lvl="0" indent="-342900" algn="just" defTabSz="914400" rtl="1"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fa-IR" sz="2600" b="1" i="0" u="none" strike="noStrike" kern="0" cap="none" spc="0" normalizeH="0" baseline="0" noProof="0" dirty="0" smtClean="0">
                <a:ln>
                  <a:noFill/>
                </a:ln>
                <a:solidFill>
                  <a:schemeClr val="tx1"/>
                </a:solidFill>
                <a:effectLst/>
                <a:uLnTx/>
                <a:uFillTx/>
                <a:latin typeface="+mn-lt"/>
                <a:ea typeface="+mn-ea"/>
                <a:cs typeface="B Nazanin" pitchFamily="2" charset="-78"/>
              </a:rPr>
              <a:t>  </a:t>
            </a:r>
            <a:endParaRPr kumimoji="0" lang="en-US" sz="2600" b="1" i="0" u="none" strike="noStrike" kern="0" cap="none" spc="0" normalizeH="0" baseline="0" noProof="0" dirty="0">
              <a:ln>
                <a:noFill/>
              </a:ln>
              <a:solidFill>
                <a:schemeClr val="tx1"/>
              </a:solidFill>
              <a:effectLst/>
              <a:uLnTx/>
              <a:uFillTx/>
              <a:latin typeface="+mn-lt"/>
              <a:ea typeface="+mn-ea"/>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en-US" dirty="0">
                <a:solidFill>
                  <a:schemeClr val="accent1">
                    <a:lumMod val="20000"/>
                    <a:lumOff val="80000"/>
                  </a:schemeClr>
                </a:solidFill>
                <a:cs typeface="B Titr" pitchFamily="2" charset="-78"/>
              </a:rPr>
              <a:t/>
            </a:r>
            <a:br>
              <a:rPr lang="en-US" dirty="0">
                <a:solidFill>
                  <a:schemeClr val="accent1">
                    <a:lumMod val="20000"/>
                    <a:lumOff val="80000"/>
                  </a:schemeClr>
                </a:solidFill>
                <a:cs typeface="B Titr" pitchFamily="2" charset="-78"/>
              </a:rPr>
            </a:br>
            <a:endParaRPr lang="en-US" dirty="0">
              <a:solidFill>
                <a:schemeClr val="accent1">
                  <a:lumMod val="20000"/>
                  <a:lumOff val="80000"/>
                </a:schemeClr>
              </a:solidFill>
              <a:cs typeface="B Titr" pitchFamily="2" charset="-78"/>
            </a:endParaRPr>
          </a:p>
        </p:txBody>
      </p:sp>
      <p:sp>
        <p:nvSpPr>
          <p:cNvPr id="5" name="Subtitle 2"/>
          <p:cNvSpPr txBox="1">
            <a:spLocks/>
          </p:cNvSpPr>
          <p:nvPr/>
        </p:nvSpPr>
        <p:spPr bwMode="auto">
          <a:xfrm>
            <a:off x="152400" y="1371600"/>
            <a:ext cx="8839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just" defTabSz="914400" rtl="1" eaLnBrk="1" fontAlgn="base" latinLnBrk="0" hangingPunct="1">
              <a:lnSpc>
                <a:spcPct val="150000"/>
              </a:lnSpc>
              <a:spcBef>
                <a:spcPct val="20000"/>
              </a:spcBef>
              <a:spcAft>
                <a:spcPct val="0"/>
              </a:spcAft>
              <a:buClr>
                <a:schemeClr val="hlink"/>
              </a:buClr>
              <a:buSzTx/>
              <a:buFont typeface="Wingdings" pitchFamily="2" charset="2"/>
              <a:buNone/>
              <a:tabLst/>
              <a:defRPr/>
            </a:pPr>
            <a:r>
              <a:rPr kumimoji="0" lang="fa-IR" sz="2600" b="1" i="0" u="none" strike="noStrike" kern="0" cap="none" spc="0" normalizeH="0" baseline="0" noProof="0" dirty="0" smtClean="0">
                <a:ln>
                  <a:noFill/>
                </a:ln>
                <a:solidFill>
                  <a:schemeClr val="tx1"/>
                </a:solidFill>
                <a:effectLst/>
                <a:uLnTx/>
                <a:uFillTx/>
                <a:latin typeface="+mn-lt"/>
                <a:ea typeface="+mn-ea"/>
                <a:cs typeface="B Nazanin" pitchFamily="2" charset="-78"/>
              </a:rPr>
              <a:t>   شركت‌های تجاری و مردم می‌توانستند با اجاره كردن فضای محدودی در اين سرورها، سايت‌های وب خود را معرض ديد عموم قرار دهند. برخی شركت‌های بزرگ نيز با توجه به نياز خود، اقدام به اجاره كردن يك سرور در مركز داده‌ای می‌كردند و آن را از راه دور با ابزارهای خاص كنترل می‌كردند. </a:t>
            </a:r>
            <a:endParaRPr kumimoji="0" lang="en-US" sz="2600" b="1" i="0" u="none" strike="noStrike" kern="0" cap="none" spc="0" normalizeH="0" baseline="0" noProof="0" dirty="0" smtClean="0">
              <a:ln>
                <a:noFill/>
              </a:ln>
              <a:solidFill>
                <a:schemeClr val="tx1"/>
              </a:solidFill>
              <a:effectLst/>
              <a:uLnTx/>
              <a:uFillTx/>
              <a:latin typeface="+mn-lt"/>
              <a:ea typeface="+mn-ea"/>
              <a:cs typeface="B Nazanin" pitchFamily="2" charset="-78"/>
            </a:endParaRPr>
          </a:p>
          <a:p>
            <a:pPr marL="342900" marR="0" lvl="0" indent="-342900" algn="just" defTabSz="914400" rtl="1" eaLnBrk="1" fontAlgn="base" latinLnBrk="0" hangingPunct="1">
              <a:lnSpc>
                <a:spcPct val="150000"/>
              </a:lnSpc>
              <a:spcBef>
                <a:spcPct val="20000"/>
              </a:spcBef>
              <a:spcAft>
                <a:spcPct val="0"/>
              </a:spcAft>
              <a:buClr>
                <a:schemeClr val="hlink"/>
              </a:buClr>
              <a:buSzTx/>
              <a:buFont typeface="Wingdings" pitchFamily="2" charset="2"/>
              <a:buNone/>
              <a:tabLst/>
              <a:defRPr/>
            </a:pPr>
            <a:r>
              <a:rPr kumimoji="0" lang="fa-IR" sz="2600" b="1" i="0" u="none" strike="noStrike" kern="0" cap="none" spc="0" normalizeH="0" baseline="0" noProof="0" dirty="0" smtClean="0">
                <a:ln>
                  <a:noFill/>
                </a:ln>
                <a:solidFill>
                  <a:schemeClr val="tx1"/>
                </a:solidFill>
                <a:effectLst/>
                <a:uLnTx/>
                <a:uFillTx/>
                <a:latin typeface="+mn-lt"/>
                <a:ea typeface="+mn-ea"/>
                <a:cs typeface="B Nazanin" pitchFamily="2" charset="-78"/>
              </a:rPr>
              <a:t>   اكنون با توجه به رشد سريع اينترنت، روز به روز به تعداد </a:t>
            </a:r>
            <a:r>
              <a:rPr kumimoji="0" lang="en-US" sz="2200" b="1" i="0" u="none" strike="noStrike" kern="0" cap="none" spc="0" normalizeH="0" baseline="0" noProof="0" dirty="0" smtClean="0">
                <a:ln>
                  <a:noFill/>
                </a:ln>
                <a:solidFill>
                  <a:schemeClr val="tx1"/>
                </a:solidFill>
                <a:effectLst/>
                <a:uLnTx/>
                <a:uFillTx/>
                <a:latin typeface="+mn-lt"/>
                <a:ea typeface="+mn-ea"/>
                <a:cs typeface="B Nazanin" pitchFamily="2" charset="-78"/>
              </a:rPr>
              <a:t>Data Center</a:t>
            </a:r>
            <a:r>
              <a:rPr kumimoji="0" lang="fa-IR" sz="2200" b="1" i="0" u="none" strike="noStrike" kern="0" cap="none" spc="0" normalizeH="0" baseline="0" noProof="0" dirty="0" smtClean="0">
                <a:ln>
                  <a:noFill/>
                </a:ln>
                <a:solidFill>
                  <a:schemeClr val="tx1"/>
                </a:solidFill>
                <a:effectLst/>
                <a:uLnTx/>
                <a:uFillTx/>
                <a:latin typeface="+mn-lt"/>
                <a:ea typeface="+mn-ea"/>
                <a:cs typeface="B Nazanin" pitchFamily="2" charset="-78"/>
              </a:rPr>
              <a:t> </a:t>
            </a:r>
            <a:r>
              <a:rPr kumimoji="0" lang="fa-IR" sz="2600" b="1" i="0" u="none" strike="noStrike" kern="0" cap="none" spc="0" normalizeH="0" baseline="0" noProof="0" dirty="0" smtClean="0">
                <a:ln>
                  <a:noFill/>
                </a:ln>
                <a:solidFill>
                  <a:schemeClr val="tx1"/>
                </a:solidFill>
                <a:effectLst/>
                <a:uLnTx/>
                <a:uFillTx/>
                <a:latin typeface="+mn-lt"/>
                <a:ea typeface="+mn-ea"/>
                <a:cs typeface="B Nazanin" pitchFamily="2" charset="-78"/>
              </a:rPr>
              <a:t>ها اضافه می‌شود به طوری كه در حال حاضر در اكثر كشورهای پيشرفته اين مراكز وجود دارند. </a:t>
            </a:r>
            <a:endParaRPr kumimoji="0" lang="en-US" sz="2600" b="1" i="0" u="none" strike="noStrike" kern="0" cap="none" spc="0" normalizeH="0" baseline="0" noProof="0" dirty="0" smtClean="0">
              <a:ln>
                <a:noFill/>
              </a:ln>
              <a:solidFill>
                <a:schemeClr val="tx1"/>
              </a:solidFill>
              <a:effectLst/>
              <a:uLnTx/>
              <a:uFillTx/>
              <a:latin typeface="+mn-lt"/>
              <a:ea typeface="+mn-ea"/>
              <a:cs typeface="B Nazanin" pitchFamily="2" charset="-78"/>
            </a:endParaRPr>
          </a:p>
          <a:p>
            <a:pPr marL="342900" marR="0" lvl="0" indent="0" algn="just" defTabSz="914400" rtl="1" eaLnBrk="1" fontAlgn="base" latinLnBrk="0" hangingPunct="1">
              <a:lnSpc>
                <a:spcPct val="200000"/>
              </a:lnSpc>
              <a:spcBef>
                <a:spcPct val="20000"/>
              </a:spcBef>
              <a:spcAft>
                <a:spcPct val="0"/>
              </a:spcAft>
              <a:buClr>
                <a:schemeClr val="hlink"/>
              </a:buClr>
              <a:buSzTx/>
              <a:buFont typeface="Wingdings" pitchFamily="2" charset="2"/>
              <a:buNone/>
              <a:tabLst/>
              <a:defRPr/>
            </a:pPr>
            <a:endParaRPr kumimoji="0" lang="en-US" sz="2600" b="1" i="0" u="none" strike="noStrike" kern="0" cap="none" spc="0" normalizeH="0" baseline="0" noProof="0" dirty="0">
              <a:ln>
                <a:noFill/>
              </a:ln>
              <a:solidFill>
                <a:schemeClr val="tx1"/>
              </a:solidFill>
              <a:effectLst/>
              <a:uLnTx/>
              <a:uFillTx/>
              <a:latin typeface="+mn-lt"/>
              <a:ea typeface="+mn-ea"/>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96200" cy="685800"/>
          </a:xfrm>
        </p:spPr>
        <p:txBody>
          <a:bodyPr>
            <a:normAutofit fontScale="90000"/>
          </a:bodyPr>
          <a:lstStyle/>
          <a:p>
            <a:pPr rtl="1"/>
            <a:r>
              <a:rPr lang="fa-IR" dirty="0">
                <a:solidFill>
                  <a:schemeClr val="accent1">
                    <a:lumMod val="20000"/>
                    <a:lumOff val="80000"/>
                  </a:schemeClr>
                </a:solidFill>
                <a:cs typeface="B Titr" pitchFamily="2" charset="-78"/>
              </a:rPr>
              <a:t>ساختار فيزيکي ديتا سنتر</a:t>
            </a:r>
            <a:r>
              <a:rPr lang="en-US" dirty="0">
                <a:solidFill>
                  <a:schemeClr val="accent1">
                    <a:lumMod val="20000"/>
                    <a:lumOff val="80000"/>
                  </a:schemeClr>
                </a:solidFill>
                <a:cs typeface="B Titr" pitchFamily="2" charset="-78"/>
              </a:rPr>
              <a:t>:</a:t>
            </a:r>
            <a:br>
              <a:rPr lang="en-US" dirty="0">
                <a:solidFill>
                  <a:schemeClr val="accent1">
                    <a:lumMod val="20000"/>
                    <a:lumOff val="80000"/>
                  </a:schemeClr>
                </a:solidFill>
                <a:cs typeface="B Titr" pitchFamily="2" charset="-78"/>
              </a:rPr>
            </a:br>
            <a:endParaRPr lang="en-US" dirty="0">
              <a:solidFill>
                <a:schemeClr val="accent1">
                  <a:lumMod val="20000"/>
                  <a:lumOff val="80000"/>
                </a:schemeClr>
              </a:solidFill>
              <a:cs typeface="B Titr" pitchFamily="2" charset="-78"/>
            </a:endParaRPr>
          </a:p>
        </p:txBody>
      </p:sp>
      <p:sp>
        <p:nvSpPr>
          <p:cNvPr id="3" name="Subtitle 2"/>
          <p:cNvSpPr>
            <a:spLocks noGrp="1"/>
          </p:cNvSpPr>
          <p:nvPr>
            <p:ph idx="1"/>
          </p:nvPr>
        </p:nvSpPr>
        <p:spPr>
          <a:xfrm>
            <a:off x="990600" y="1371600"/>
            <a:ext cx="8229600" cy="5248275"/>
          </a:xfrm>
        </p:spPr>
        <p:txBody>
          <a:bodyPr>
            <a:normAutofit/>
          </a:bodyPr>
          <a:lstStyle/>
          <a:p>
            <a:pPr indent="0" algn="r" rtl="1">
              <a:lnSpc>
                <a:spcPct val="200000"/>
              </a:lnSpc>
              <a:buNone/>
            </a:pPr>
            <a:r>
              <a:rPr lang="en-US" sz="2500" dirty="0">
                <a:cs typeface="B Nazanin" pitchFamily="2" charset="-78"/>
              </a:rPr>
              <a:t>- </a:t>
            </a:r>
            <a:r>
              <a:rPr lang="fa-IR" sz="2500" dirty="0">
                <a:cs typeface="B Nazanin" pitchFamily="2" charset="-78"/>
              </a:rPr>
              <a:t>سيستم‌هاي توزيع و کنترل برق و برق اضطراري</a:t>
            </a:r>
            <a:r>
              <a:rPr lang="en-US" sz="2500" dirty="0">
                <a:cs typeface="B Nazanin" pitchFamily="2" charset="-78"/>
              </a:rPr>
              <a:t>(UPS)</a:t>
            </a:r>
            <a:br>
              <a:rPr lang="en-US" sz="2500" dirty="0">
                <a:cs typeface="B Nazanin" pitchFamily="2" charset="-78"/>
              </a:rPr>
            </a:br>
            <a:r>
              <a:rPr lang="en-US" sz="2500" dirty="0">
                <a:cs typeface="B Nazanin" pitchFamily="2" charset="-78"/>
              </a:rPr>
              <a:t>- </a:t>
            </a:r>
            <a:r>
              <a:rPr lang="fa-IR" sz="2500" dirty="0">
                <a:cs typeface="B Nazanin" pitchFamily="2" charset="-78"/>
              </a:rPr>
              <a:t>سيستم‌هاي تهويه هوا</a:t>
            </a:r>
            <a:r>
              <a:rPr lang="en-US" sz="2500" dirty="0">
                <a:cs typeface="B Nazanin" pitchFamily="2" charset="-78"/>
              </a:rPr>
              <a:t>(HVAC) </a:t>
            </a:r>
            <a:r>
              <a:rPr lang="fa-IR" sz="2500" dirty="0">
                <a:cs typeface="B Nazanin" pitchFamily="2" charset="-78"/>
              </a:rPr>
              <a:t>و کشف رطوبت</a:t>
            </a:r>
            <a:r>
              <a:rPr lang="en-US" sz="2500" dirty="0">
                <a:cs typeface="B Nazanin" pitchFamily="2" charset="-78"/>
              </a:rPr>
              <a:t/>
            </a:r>
            <a:br>
              <a:rPr lang="en-US" sz="2500" dirty="0">
                <a:cs typeface="B Nazanin" pitchFamily="2" charset="-78"/>
              </a:rPr>
            </a:br>
            <a:r>
              <a:rPr lang="en-US" sz="2500" dirty="0">
                <a:cs typeface="B Nazanin" pitchFamily="2" charset="-78"/>
              </a:rPr>
              <a:t>- </a:t>
            </a:r>
            <a:r>
              <a:rPr lang="fa-IR" sz="2500" dirty="0">
                <a:cs typeface="B Nazanin" pitchFamily="2" charset="-78"/>
              </a:rPr>
              <a:t>سيستم‌هاي اعلام و اطفاء حريق</a:t>
            </a:r>
            <a:r>
              <a:rPr lang="en-US" sz="2500" dirty="0">
                <a:cs typeface="B Nazanin" pitchFamily="2" charset="-78"/>
              </a:rPr>
              <a:t/>
            </a:r>
            <a:br>
              <a:rPr lang="en-US" sz="2500" dirty="0">
                <a:cs typeface="B Nazanin" pitchFamily="2" charset="-78"/>
              </a:rPr>
            </a:br>
            <a:r>
              <a:rPr lang="en-US" sz="2500" dirty="0">
                <a:cs typeface="B Nazanin" pitchFamily="2" charset="-78"/>
              </a:rPr>
              <a:t>- </a:t>
            </a:r>
            <a:r>
              <a:rPr lang="fa-IR" sz="2500" dirty="0">
                <a:cs typeface="B Nazanin" pitchFamily="2" charset="-78"/>
              </a:rPr>
              <a:t>سيستم‌هاي کنترل دسترسي فيزيکي</a:t>
            </a:r>
            <a:r>
              <a:rPr lang="en-US" sz="2500" dirty="0">
                <a:cs typeface="B Nazanin" pitchFamily="2" charset="-78"/>
              </a:rPr>
              <a:t> </a:t>
            </a:r>
            <a:br>
              <a:rPr lang="en-US" sz="2500" dirty="0">
                <a:cs typeface="B Nazanin" pitchFamily="2" charset="-78"/>
              </a:rPr>
            </a:br>
            <a:r>
              <a:rPr lang="en-US" sz="2500" dirty="0">
                <a:cs typeface="B Nazanin" pitchFamily="2" charset="-78"/>
              </a:rPr>
              <a:t>- </a:t>
            </a:r>
            <a:r>
              <a:rPr lang="fa-IR" sz="2500" dirty="0">
                <a:cs typeface="B Nazanin" pitchFamily="2" charset="-78"/>
              </a:rPr>
              <a:t>سيستم‌هاي پشتيبان (افزونه</a:t>
            </a:r>
            <a:r>
              <a:rPr lang="en-US" sz="2500" dirty="0">
                <a:cs typeface="B Nazanin" pitchFamily="2" charset="-78"/>
              </a:rPr>
              <a:t> ((N+1)</a:t>
            </a:r>
            <a:br>
              <a:rPr lang="en-US" sz="2500" dirty="0">
                <a:cs typeface="B Nazanin" pitchFamily="2" charset="-78"/>
              </a:rPr>
            </a:br>
            <a:r>
              <a:rPr lang="en-US" sz="2500" dirty="0">
                <a:cs typeface="B Nazanin" pitchFamily="2" charset="-78"/>
              </a:rPr>
              <a:t>- </a:t>
            </a:r>
            <a:r>
              <a:rPr lang="fa-IR" sz="2500" dirty="0">
                <a:cs typeface="B Nazanin" pitchFamily="2" charset="-78"/>
              </a:rPr>
              <a:t>سيستم هاي ساختمان هوشمند</a:t>
            </a:r>
            <a:r>
              <a:rPr lang="en-US" sz="2500" dirty="0">
                <a:cs typeface="B Nazanin" pitchFamily="2" charset="-78"/>
              </a:rPr>
              <a:t>(BMS)</a:t>
            </a:r>
          </a:p>
        </p:txBody>
      </p:sp>
      <p:pic>
        <p:nvPicPr>
          <p:cNvPr id="4" name="Picture 3" descr="1.bmp"/>
          <p:cNvPicPr>
            <a:picLocks noChangeAspect="1"/>
          </p:cNvPicPr>
          <p:nvPr/>
        </p:nvPicPr>
        <p:blipFill>
          <a:blip r:embed="rId2" cstate="print"/>
          <a:stretch>
            <a:fillRect/>
          </a:stretch>
        </p:blipFill>
        <p:spPr>
          <a:xfrm>
            <a:off x="228600" y="2917371"/>
            <a:ext cx="3810000" cy="2721429"/>
          </a:xfrm>
          <a:prstGeom prst="roundRect">
            <a:avLst>
              <a:gd name="adj" fmla="val 2604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solidFill>
                  <a:schemeClr val="accent1">
                    <a:lumMod val="20000"/>
                    <a:lumOff val="80000"/>
                  </a:schemeClr>
                </a:solidFill>
                <a:cs typeface="B Titr" pitchFamily="2" charset="-78"/>
              </a:rPr>
              <a:t>ساختار شبکه‌ايي ديتا سنتر</a:t>
            </a:r>
            <a:r>
              <a:rPr lang="en-US" dirty="0">
                <a:solidFill>
                  <a:schemeClr val="accent1">
                    <a:lumMod val="20000"/>
                    <a:lumOff val="80000"/>
                  </a:schemeClr>
                </a:solidFill>
                <a:cs typeface="B Titr" pitchFamily="2" charset="-78"/>
              </a:rPr>
              <a:t>:</a:t>
            </a:r>
          </a:p>
        </p:txBody>
      </p:sp>
      <p:sp>
        <p:nvSpPr>
          <p:cNvPr id="4" name="Rectangle 3"/>
          <p:cNvSpPr/>
          <p:nvPr/>
        </p:nvSpPr>
        <p:spPr>
          <a:xfrm>
            <a:off x="304800" y="1524000"/>
            <a:ext cx="8077200" cy="2308324"/>
          </a:xfrm>
          <a:prstGeom prst="rect">
            <a:avLst/>
          </a:prstGeom>
        </p:spPr>
        <p:txBody>
          <a:bodyPr wrap="square">
            <a:spAutoFit/>
          </a:bodyPr>
          <a:lstStyle/>
          <a:p>
            <a:pPr algn="r" rtl="1">
              <a:lnSpc>
                <a:spcPct val="150000"/>
              </a:lnSpc>
            </a:pPr>
            <a:r>
              <a:rPr lang="en-US" sz="2400" dirty="0">
                <a:cs typeface="B Nazanin" pitchFamily="2" charset="-78"/>
              </a:rPr>
              <a:t>- </a:t>
            </a:r>
            <a:r>
              <a:rPr lang="fa-IR" sz="2400" dirty="0">
                <a:cs typeface="B Nazanin" pitchFamily="2" charset="-78"/>
              </a:rPr>
              <a:t>تجهيزات فعال شبکه مانند سوييچ ها و روترها</a:t>
            </a:r>
            <a:r>
              <a:rPr lang="en-US" sz="2400" dirty="0">
                <a:cs typeface="B Nazanin" pitchFamily="2" charset="-78"/>
              </a:rPr>
              <a:t/>
            </a:r>
            <a:br>
              <a:rPr lang="en-US" sz="2400" dirty="0">
                <a:cs typeface="B Nazanin" pitchFamily="2" charset="-78"/>
              </a:rPr>
            </a:br>
            <a:r>
              <a:rPr lang="en-US" sz="2400" dirty="0">
                <a:cs typeface="B Nazanin" pitchFamily="2" charset="-78"/>
              </a:rPr>
              <a:t>- </a:t>
            </a:r>
            <a:r>
              <a:rPr lang="fa-IR" sz="2400" dirty="0">
                <a:cs typeface="B Nazanin" pitchFamily="2" charset="-78"/>
              </a:rPr>
              <a:t>تجهيزات امنيتي مانند ديواره‌هاي آتش، </a:t>
            </a:r>
            <a:r>
              <a:rPr lang="en-US" sz="2200" dirty="0">
                <a:cs typeface="B Nazanin" pitchFamily="2" charset="-78"/>
              </a:rPr>
              <a:t>IDS</a:t>
            </a:r>
            <a:r>
              <a:rPr lang="en-US" sz="2400" dirty="0">
                <a:cs typeface="B Nazanin" pitchFamily="2" charset="-78"/>
              </a:rPr>
              <a:t> </a:t>
            </a:r>
            <a:r>
              <a:rPr lang="fa-IR" sz="2400" dirty="0">
                <a:cs typeface="B Nazanin" pitchFamily="2" charset="-78"/>
              </a:rPr>
              <a:t>ها و</a:t>
            </a:r>
            <a:r>
              <a:rPr lang="en-US" sz="2400" dirty="0">
                <a:cs typeface="B Nazanin" pitchFamily="2" charset="-78"/>
              </a:rPr>
              <a:t> </a:t>
            </a:r>
            <a:r>
              <a:rPr lang="en-US" sz="2200" dirty="0" smtClean="0">
                <a:cs typeface="B Nazanin" pitchFamily="2" charset="-78"/>
              </a:rPr>
              <a:t>IPS </a:t>
            </a:r>
            <a:r>
              <a:rPr lang="fa-IR" sz="2400" dirty="0" smtClean="0">
                <a:cs typeface="B Nazanin" pitchFamily="2" charset="-78"/>
              </a:rPr>
              <a:t>ها</a:t>
            </a:r>
            <a:r>
              <a:rPr lang="fa-IR" sz="2400" dirty="0">
                <a:cs typeface="B Nazanin" pitchFamily="2" charset="-78"/>
              </a:rPr>
              <a:t>، ضدويروس‌ها و ساير سامانه‌هاي امنيت شبکه</a:t>
            </a:r>
            <a:r>
              <a:rPr lang="en-US" sz="2400" dirty="0">
                <a:cs typeface="B Nazanin" pitchFamily="2" charset="-78"/>
              </a:rPr>
              <a:t/>
            </a:r>
            <a:br>
              <a:rPr lang="en-US" sz="2400" dirty="0">
                <a:cs typeface="B Nazanin" pitchFamily="2" charset="-78"/>
              </a:rPr>
            </a:br>
            <a:endParaRPr lang="en-US" sz="2400" dirty="0">
              <a:cs typeface="B Nazanin" pitchFamily="2" charset="-78"/>
            </a:endParaRPr>
          </a:p>
        </p:txBody>
      </p:sp>
      <p:pic>
        <p:nvPicPr>
          <p:cNvPr id="5" name="Picture 4" descr="3.bmp"/>
          <p:cNvPicPr>
            <a:picLocks noChangeAspect="1"/>
          </p:cNvPicPr>
          <p:nvPr/>
        </p:nvPicPr>
        <p:blipFill>
          <a:blip r:embed="rId2" cstate="print"/>
          <a:stretch>
            <a:fillRect/>
          </a:stretch>
        </p:blipFill>
        <p:spPr>
          <a:xfrm>
            <a:off x="5029200" y="3352800"/>
            <a:ext cx="3810000" cy="2842845"/>
          </a:xfrm>
          <a:prstGeom prst="roundRect">
            <a:avLst>
              <a:gd name="adj" fmla="val 1988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304800" y="3581400"/>
            <a:ext cx="4572000" cy="2308324"/>
          </a:xfrm>
          <a:prstGeom prst="rect">
            <a:avLst/>
          </a:prstGeom>
        </p:spPr>
        <p:txBody>
          <a:bodyPr wrap="square">
            <a:spAutoFit/>
          </a:bodyPr>
          <a:lstStyle/>
          <a:p>
            <a:pPr algn="r" rtl="1">
              <a:lnSpc>
                <a:spcPct val="150000"/>
              </a:lnSpc>
            </a:pPr>
            <a:r>
              <a:rPr lang="en-US" sz="2400" dirty="0" smtClean="0">
                <a:cs typeface="B Nazanin" pitchFamily="2" charset="-78"/>
              </a:rPr>
              <a:t>- </a:t>
            </a:r>
            <a:r>
              <a:rPr lang="fa-IR" sz="2400" dirty="0">
                <a:cs typeface="B Nazanin" pitchFamily="2" charset="-78"/>
              </a:rPr>
              <a:t>سيستم‌هاي مديريتي و پايش شبکه</a:t>
            </a:r>
            <a:r>
              <a:rPr lang="en-US" sz="2400" dirty="0">
                <a:cs typeface="B Nazanin" pitchFamily="2" charset="-78"/>
              </a:rPr>
              <a:t> </a:t>
            </a:r>
            <a:br>
              <a:rPr lang="en-US" sz="2400" dirty="0">
                <a:cs typeface="B Nazanin" pitchFamily="2" charset="-78"/>
              </a:rPr>
            </a:br>
            <a:r>
              <a:rPr lang="en-US" sz="2400" dirty="0">
                <a:cs typeface="B Nazanin" pitchFamily="2" charset="-78"/>
              </a:rPr>
              <a:t>- </a:t>
            </a:r>
            <a:r>
              <a:rPr lang="fa-IR" sz="2400" dirty="0">
                <a:cs typeface="B Nazanin" pitchFamily="2" charset="-78"/>
              </a:rPr>
              <a:t>سرورها و برنامه هاي مورد نياز آن ها</a:t>
            </a:r>
            <a:r>
              <a:rPr lang="en-US" sz="2400" dirty="0">
                <a:cs typeface="B Nazanin" pitchFamily="2" charset="-78"/>
              </a:rPr>
              <a:t> </a:t>
            </a:r>
            <a:br>
              <a:rPr lang="en-US" sz="2400" dirty="0">
                <a:cs typeface="B Nazanin" pitchFamily="2" charset="-78"/>
              </a:rPr>
            </a:br>
            <a:r>
              <a:rPr lang="en-US" sz="2400" dirty="0" smtClean="0">
                <a:cs typeface="B Nazanin" pitchFamily="2" charset="-78"/>
              </a:rPr>
              <a:t> </a:t>
            </a:r>
            <a:r>
              <a:rPr lang="en-US" sz="2200" dirty="0" smtClean="0">
                <a:cs typeface="B Nazanin" pitchFamily="2" charset="-78"/>
              </a:rPr>
              <a:t>Storages-</a:t>
            </a:r>
            <a:r>
              <a:rPr lang="en-US" sz="2400" dirty="0">
                <a:cs typeface="B Nazanin" pitchFamily="2" charset="-78"/>
              </a:rPr>
              <a:t/>
            </a:r>
            <a:br>
              <a:rPr lang="en-US" sz="2400" dirty="0">
                <a:cs typeface="B Nazanin" pitchFamily="2" charset="-78"/>
              </a:rPr>
            </a:br>
            <a:r>
              <a:rPr lang="en-US" sz="2400" dirty="0">
                <a:cs typeface="B Nazanin" pitchFamily="2" charset="-78"/>
              </a:rPr>
              <a:t>- </a:t>
            </a:r>
            <a:r>
              <a:rPr lang="fa-IR" sz="2400" dirty="0">
                <a:cs typeface="B Nazanin" pitchFamily="2" charset="-78"/>
              </a:rPr>
              <a:t>تجهيزات غيرفعال شبکه </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solidFill>
                  <a:schemeClr val="accent1">
                    <a:lumMod val="20000"/>
                    <a:lumOff val="80000"/>
                  </a:schemeClr>
                </a:solidFill>
                <a:cs typeface="B Titr" pitchFamily="2" charset="-78"/>
              </a:rPr>
              <a:t>برنامه‌هاي کاربردي</a:t>
            </a:r>
            <a:r>
              <a:rPr lang="en-US" dirty="0">
                <a:solidFill>
                  <a:schemeClr val="accent1">
                    <a:lumMod val="20000"/>
                    <a:lumOff val="80000"/>
                  </a:schemeClr>
                </a:solidFill>
                <a:cs typeface="B Titr" pitchFamily="2" charset="-78"/>
              </a:rPr>
              <a:t>:</a:t>
            </a:r>
          </a:p>
        </p:txBody>
      </p:sp>
      <p:sp>
        <p:nvSpPr>
          <p:cNvPr id="3" name="Content Placeholder 2"/>
          <p:cNvSpPr>
            <a:spLocks noGrp="1"/>
          </p:cNvSpPr>
          <p:nvPr>
            <p:ph idx="1"/>
          </p:nvPr>
        </p:nvSpPr>
        <p:spPr>
          <a:xfrm>
            <a:off x="228600" y="1600200"/>
            <a:ext cx="8839200" cy="4525963"/>
          </a:xfrm>
        </p:spPr>
        <p:txBody>
          <a:bodyPr>
            <a:normAutofit/>
          </a:bodyPr>
          <a:lstStyle/>
          <a:p>
            <a:pPr marL="114300" indent="0" algn="r" rtl="1">
              <a:lnSpc>
                <a:spcPct val="150000"/>
              </a:lnSpc>
              <a:buNone/>
            </a:pPr>
            <a:r>
              <a:rPr lang="en-US" sz="3000" dirty="0">
                <a:cs typeface="B Nazanin" pitchFamily="2" charset="-78"/>
              </a:rPr>
              <a:t>- </a:t>
            </a:r>
            <a:r>
              <a:rPr lang="fa-IR" dirty="0">
                <a:cs typeface="B Nazanin" pitchFamily="2" charset="-78"/>
              </a:rPr>
              <a:t>سيستم‌هاي امنيت اطلاعات و حفظ امنيت نرم افزار</a:t>
            </a:r>
            <a:r>
              <a:rPr lang="en-US" dirty="0">
                <a:cs typeface="B Nazanin" pitchFamily="2" charset="-78"/>
              </a:rPr>
              <a:t> </a:t>
            </a:r>
            <a:br>
              <a:rPr lang="en-US" dirty="0">
                <a:cs typeface="B Nazanin" pitchFamily="2" charset="-78"/>
              </a:rPr>
            </a:br>
            <a:r>
              <a:rPr lang="en-US" dirty="0">
                <a:cs typeface="B Nazanin" pitchFamily="2" charset="-78"/>
              </a:rPr>
              <a:t>- </a:t>
            </a:r>
            <a:r>
              <a:rPr lang="fa-IR" dirty="0">
                <a:cs typeface="B Nazanin" pitchFamily="2" charset="-78"/>
              </a:rPr>
              <a:t>سيستم‌هاي مديريت سيستم‌هاي عامل، بانک هاي اطلاعاتي</a:t>
            </a:r>
            <a:r>
              <a:rPr lang="en-US" dirty="0">
                <a:cs typeface="B Nazanin" pitchFamily="2" charset="-78"/>
              </a:rPr>
              <a:t> </a:t>
            </a:r>
            <a:br>
              <a:rPr lang="en-US" dirty="0">
                <a:cs typeface="B Nazanin" pitchFamily="2" charset="-78"/>
              </a:rPr>
            </a:br>
            <a:r>
              <a:rPr lang="en-US" dirty="0">
                <a:cs typeface="B Nazanin" pitchFamily="2" charset="-78"/>
              </a:rPr>
              <a:t>- </a:t>
            </a:r>
            <a:r>
              <a:rPr lang="fa-IR" dirty="0">
                <a:cs typeface="B Nazanin" pitchFamily="2" charset="-78"/>
              </a:rPr>
              <a:t>سيستم‌هاي يکپارچه سازي اطلاعات</a:t>
            </a:r>
            <a:r>
              <a:rPr lang="en-US" dirty="0">
                <a:cs typeface="B Nazanin" pitchFamily="2" charset="-78"/>
              </a:rPr>
              <a:t> </a:t>
            </a:r>
            <a:br>
              <a:rPr lang="en-US" dirty="0">
                <a:cs typeface="B Nazanin" pitchFamily="2" charset="-78"/>
              </a:rPr>
            </a:br>
            <a:r>
              <a:rPr lang="en-US" dirty="0">
                <a:cs typeface="B Nazanin" pitchFamily="2" charset="-78"/>
              </a:rPr>
              <a:t>- </a:t>
            </a:r>
            <a:r>
              <a:rPr lang="fa-IR" dirty="0">
                <a:cs typeface="B Nazanin" pitchFamily="2" charset="-78"/>
              </a:rPr>
              <a:t>پايگاه‌هاي داده، فايل سرورها و برنامه‌هاي مربوط به داده‌هاي عملياتي</a:t>
            </a:r>
            <a:r>
              <a:rPr lang="en-US" dirty="0">
                <a:cs typeface="B Nazanin" pitchFamily="2" charset="-78"/>
              </a:rPr>
              <a:t/>
            </a:r>
            <a:br>
              <a:rPr lang="en-US" dirty="0">
                <a:cs typeface="B Nazanin" pitchFamily="2" charset="-78"/>
              </a:rPr>
            </a:br>
            <a:r>
              <a:rPr lang="en-US" dirty="0">
                <a:cs typeface="B Nazanin" pitchFamily="2" charset="-78"/>
              </a:rPr>
              <a:t>- </a:t>
            </a:r>
            <a:r>
              <a:rPr lang="fa-IR" dirty="0">
                <a:cs typeface="B Nazanin" pitchFamily="2" charset="-78"/>
              </a:rPr>
              <a:t>سيستم‌هاي ذخيره‌سازي و بازيابي اطلاعات</a:t>
            </a:r>
            <a:endParaRPr lang="en-US" dirty="0">
              <a:cs typeface="B Nazanin"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solidFill>
                  <a:schemeClr val="accent1">
                    <a:lumMod val="20000"/>
                    <a:lumOff val="80000"/>
                  </a:schemeClr>
                </a:solidFill>
                <a:cs typeface="B Titr" pitchFamily="2" charset="-78"/>
              </a:rPr>
              <a:t>ويژگي ها </a:t>
            </a:r>
            <a:endParaRPr lang="en-US" dirty="0">
              <a:solidFill>
                <a:schemeClr val="accent1">
                  <a:lumMod val="20000"/>
                  <a:lumOff val="80000"/>
                </a:schemeClr>
              </a:solidFill>
              <a:cs typeface="B Titr" pitchFamily="2" charset="-78"/>
            </a:endParaRPr>
          </a:p>
        </p:txBody>
      </p:sp>
      <p:sp>
        <p:nvSpPr>
          <p:cNvPr id="3" name="Content Placeholder 2"/>
          <p:cNvSpPr>
            <a:spLocks noGrp="1"/>
          </p:cNvSpPr>
          <p:nvPr>
            <p:ph idx="1"/>
          </p:nvPr>
        </p:nvSpPr>
        <p:spPr>
          <a:xfrm>
            <a:off x="304800" y="1600200"/>
            <a:ext cx="8382000" cy="4525963"/>
          </a:xfrm>
        </p:spPr>
        <p:txBody>
          <a:bodyPr>
            <a:normAutofit lnSpcReduction="10000"/>
          </a:bodyPr>
          <a:lstStyle/>
          <a:p>
            <a:pPr marL="57150" indent="0" algn="just" rtl="1">
              <a:buNone/>
            </a:pPr>
            <a:r>
              <a:rPr lang="fa-IR" sz="2800" dirty="0">
                <a:cs typeface="B Nazanin" pitchFamily="2" charset="-78"/>
              </a:rPr>
              <a:t>معماري ديتا سنتر بايد به گونه ا‌‌ي </a:t>
            </a:r>
            <a:r>
              <a:rPr lang="fa-IR" sz="2800" dirty="0" smtClean="0">
                <a:cs typeface="B Nazanin" pitchFamily="2" charset="-78"/>
              </a:rPr>
              <a:t>در آن اعمال تغييرات به صورت پويا امكان‌پذير باشد. پنج عامل مهم در طراحي ديتا سنتر عبارت است از</a:t>
            </a:r>
            <a:r>
              <a:rPr lang="en-US" sz="2800" dirty="0" smtClean="0">
                <a:cs typeface="B Nazanin" pitchFamily="2" charset="-78"/>
              </a:rPr>
              <a:t>: </a:t>
            </a:r>
          </a:p>
          <a:p>
            <a:pPr marL="457200" indent="0" algn="r" rtl="1">
              <a:lnSpc>
                <a:spcPct val="150000"/>
              </a:lnSpc>
              <a:buNone/>
            </a:pPr>
            <a:r>
              <a:rPr lang="en-US" dirty="0" smtClean="0">
                <a:cs typeface="B Nazanin" pitchFamily="2" charset="-78"/>
              </a:rPr>
              <a:t>- </a:t>
            </a:r>
            <a:r>
              <a:rPr lang="fa-IR" sz="2800" dirty="0" smtClean="0">
                <a:cs typeface="B Nazanin" pitchFamily="2" charset="-78"/>
              </a:rPr>
              <a:t>سادگي</a:t>
            </a:r>
            <a:r>
              <a:rPr lang="en-US" sz="2800" dirty="0" smtClean="0">
                <a:cs typeface="B Nazanin" pitchFamily="2" charset="-78"/>
              </a:rPr>
              <a:t> </a:t>
            </a:r>
            <a:r>
              <a:rPr lang="en-US" sz="2400" dirty="0" smtClean="0">
                <a:cs typeface="B Nazanin" pitchFamily="2" charset="-78"/>
              </a:rPr>
              <a:t>(Simplicity)</a:t>
            </a:r>
            <a:r>
              <a:rPr lang="en-US" sz="2800" dirty="0" smtClean="0">
                <a:cs typeface="B Nazanin" pitchFamily="2" charset="-78"/>
              </a:rPr>
              <a:t/>
            </a:r>
            <a:br>
              <a:rPr lang="en-US" sz="2800" dirty="0" smtClean="0">
                <a:cs typeface="B Nazanin" pitchFamily="2" charset="-78"/>
              </a:rPr>
            </a:br>
            <a:r>
              <a:rPr lang="en-US" sz="2800" dirty="0" smtClean="0">
                <a:cs typeface="B Nazanin" pitchFamily="2" charset="-78"/>
              </a:rPr>
              <a:t>- </a:t>
            </a:r>
            <a:r>
              <a:rPr lang="fa-IR" sz="2800" dirty="0" smtClean="0">
                <a:cs typeface="B Nazanin" pitchFamily="2" charset="-78"/>
              </a:rPr>
              <a:t>قابليت انعطاف</a:t>
            </a:r>
            <a:r>
              <a:rPr lang="en-US" sz="2800" dirty="0" smtClean="0">
                <a:cs typeface="B Nazanin" pitchFamily="2" charset="-78"/>
              </a:rPr>
              <a:t> </a:t>
            </a:r>
            <a:r>
              <a:rPr lang="en-US" sz="2400" dirty="0" smtClean="0">
                <a:cs typeface="B Nazanin" pitchFamily="2" charset="-78"/>
              </a:rPr>
              <a:t>(Flexibility) </a:t>
            </a:r>
            <a:r>
              <a:rPr lang="en-US" sz="2800" dirty="0" smtClean="0">
                <a:cs typeface="B Nazanin" pitchFamily="2" charset="-78"/>
              </a:rPr>
              <a:t/>
            </a:r>
            <a:br>
              <a:rPr lang="en-US" sz="2800" dirty="0" smtClean="0">
                <a:cs typeface="B Nazanin" pitchFamily="2" charset="-78"/>
              </a:rPr>
            </a:br>
            <a:r>
              <a:rPr lang="en-US" sz="2800" dirty="0" smtClean="0">
                <a:cs typeface="B Nazanin" pitchFamily="2" charset="-78"/>
              </a:rPr>
              <a:t>- </a:t>
            </a:r>
            <a:r>
              <a:rPr lang="fa-IR" sz="2800" dirty="0" smtClean="0">
                <a:cs typeface="B Nazanin" pitchFamily="2" charset="-78"/>
              </a:rPr>
              <a:t>مقياس پذيري</a:t>
            </a:r>
            <a:r>
              <a:rPr lang="en-US" sz="2800" dirty="0" smtClean="0">
                <a:cs typeface="B Nazanin" pitchFamily="2" charset="-78"/>
              </a:rPr>
              <a:t> </a:t>
            </a:r>
            <a:r>
              <a:rPr lang="en-US" sz="2400" dirty="0" smtClean="0">
                <a:cs typeface="B Nazanin" pitchFamily="2" charset="-78"/>
              </a:rPr>
              <a:t>(Scalability)</a:t>
            </a:r>
            <a:r>
              <a:rPr lang="en-US" sz="2800" dirty="0" smtClean="0">
                <a:cs typeface="B Nazanin" pitchFamily="2" charset="-78"/>
              </a:rPr>
              <a:t/>
            </a:r>
            <a:br>
              <a:rPr lang="en-US" sz="2800" dirty="0" smtClean="0">
                <a:cs typeface="B Nazanin" pitchFamily="2" charset="-78"/>
              </a:rPr>
            </a:br>
            <a:r>
              <a:rPr lang="en-US" sz="2800" dirty="0" smtClean="0">
                <a:cs typeface="B Nazanin" pitchFamily="2" charset="-78"/>
              </a:rPr>
              <a:t>- </a:t>
            </a:r>
            <a:r>
              <a:rPr lang="fa-IR" sz="2800" dirty="0" smtClean="0">
                <a:cs typeface="B Nazanin" pitchFamily="2" charset="-78"/>
              </a:rPr>
              <a:t>ماژولار بودن</a:t>
            </a:r>
            <a:r>
              <a:rPr lang="en-US" sz="2400" dirty="0" smtClean="0">
                <a:cs typeface="B Nazanin" pitchFamily="2" charset="-78"/>
              </a:rPr>
              <a:t> (Modularity)</a:t>
            </a:r>
            <a:br>
              <a:rPr lang="en-US" sz="2400" dirty="0" smtClean="0">
                <a:cs typeface="B Nazanin" pitchFamily="2" charset="-78"/>
              </a:rPr>
            </a:br>
            <a:r>
              <a:rPr lang="en-US" sz="2800" dirty="0" smtClean="0">
                <a:cs typeface="B Nazanin" pitchFamily="2" charset="-78"/>
              </a:rPr>
              <a:t>- </a:t>
            </a:r>
            <a:r>
              <a:rPr lang="fa-IR" sz="2800" dirty="0" smtClean="0">
                <a:cs typeface="B Nazanin" pitchFamily="2" charset="-78"/>
              </a:rPr>
              <a:t>منطقي </a:t>
            </a:r>
            <a:r>
              <a:rPr lang="fa-IR" sz="2800" dirty="0">
                <a:cs typeface="B Nazanin" pitchFamily="2" charset="-78"/>
              </a:rPr>
              <a:t>باشد كه بودن</a:t>
            </a:r>
            <a:r>
              <a:rPr lang="en-US" sz="2400" dirty="0">
                <a:cs typeface="B Nazanin" pitchFamily="2" charset="-78"/>
              </a:rPr>
              <a:t> </a:t>
            </a:r>
            <a:r>
              <a:rPr lang="en-US" sz="2400" dirty="0" smtClean="0">
                <a:cs typeface="B Nazanin" pitchFamily="2" charset="-78"/>
              </a:rPr>
              <a:t>(Sanity</a:t>
            </a:r>
            <a:r>
              <a:rPr lang="en-US" sz="2400" dirty="0">
                <a:cs typeface="B Nazanin" pitchFamily="2" charset="-78"/>
              </a:rPr>
              <a:t>)</a:t>
            </a:r>
          </a:p>
        </p:txBody>
      </p:sp>
    </p:spTree>
  </p:cSld>
  <p:clrMapOvr>
    <a:masterClrMapping/>
  </p:clrMapOvr>
</p:sld>
</file>

<file path=ppt/theme/theme1.xml><?xml version="1.0" encoding="utf-8"?>
<a:theme xmlns:a="http://schemas.openxmlformats.org/drawingml/2006/main" name="sample">
  <a:themeElements>
    <a:clrScheme name="sample 3">
      <a:dk1>
        <a:srgbClr val="0066CC"/>
      </a:dk1>
      <a:lt1>
        <a:srgbClr val="B1E2FB"/>
      </a:lt1>
      <a:dk2>
        <a:srgbClr val="003399"/>
      </a:dk2>
      <a:lt2>
        <a:srgbClr val="FFFFFF"/>
      </a:lt2>
      <a:accent1>
        <a:srgbClr val="FDC529"/>
      </a:accent1>
      <a:accent2>
        <a:srgbClr val="52C828"/>
      </a:accent2>
      <a:accent3>
        <a:srgbClr val="AAADCA"/>
      </a:accent3>
      <a:accent4>
        <a:srgbClr val="97C1D6"/>
      </a:accent4>
      <a:accent5>
        <a:srgbClr val="FEDFAC"/>
      </a:accent5>
      <a:accent6>
        <a:srgbClr val="49B523"/>
      </a:accent6>
      <a:hlink>
        <a:srgbClr val="72A7F6"/>
      </a:hlink>
      <a:folHlink>
        <a:srgbClr val="A5A5FF"/>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7E25CF"/>
        </a:dk1>
        <a:lt1>
          <a:srgbClr val="C6D3FE"/>
        </a:lt1>
        <a:dk2>
          <a:srgbClr val="512175"/>
        </a:dk2>
        <a:lt2>
          <a:srgbClr val="FFFFFF"/>
        </a:lt2>
        <a:accent1>
          <a:srgbClr val="FFCC66"/>
        </a:accent1>
        <a:accent2>
          <a:srgbClr val="6ABA42"/>
        </a:accent2>
        <a:accent3>
          <a:srgbClr val="B3ABBD"/>
        </a:accent3>
        <a:accent4>
          <a:srgbClr val="A9B4D9"/>
        </a:accent4>
        <a:accent5>
          <a:srgbClr val="FFE2B8"/>
        </a:accent5>
        <a:accent6>
          <a:srgbClr val="5FA83B"/>
        </a:accent6>
        <a:hlink>
          <a:srgbClr val="3399FF"/>
        </a:hlink>
        <a:folHlink>
          <a:srgbClr val="43A8C7"/>
        </a:folHlink>
      </a:clrScheme>
      <a:clrMap bg1="dk2" tx1="lt1" bg2="dk1" tx2="lt2" accent1="accent1" accent2="accent2" accent3="accent3" accent4="accent4" accent5="accent5" accent6="accent6" hlink="hlink" folHlink="folHlink"/>
    </a:extraClrScheme>
    <a:extraClrScheme>
      <a:clrScheme name="sample 2">
        <a:dk1>
          <a:srgbClr val="009999"/>
        </a:dk1>
        <a:lt1>
          <a:srgbClr val="E2E2D6"/>
        </a:lt1>
        <a:dk2>
          <a:srgbClr val="005986"/>
        </a:dk2>
        <a:lt2>
          <a:srgbClr val="FFFFFF"/>
        </a:lt2>
        <a:accent1>
          <a:srgbClr val="12D2C9"/>
        </a:accent1>
        <a:accent2>
          <a:srgbClr val="3574C7"/>
        </a:accent2>
        <a:accent3>
          <a:srgbClr val="AAB5C3"/>
        </a:accent3>
        <a:accent4>
          <a:srgbClr val="C1C1B7"/>
        </a:accent4>
        <a:accent5>
          <a:srgbClr val="AAE5E1"/>
        </a:accent5>
        <a:accent6>
          <a:srgbClr val="2F68B4"/>
        </a:accent6>
        <a:hlink>
          <a:srgbClr val="1EBABA"/>
        </a:hlink>
        <a:folHlink>
          <a:srgbClr val="33CC33"/>
        </a:folHlink>
      </a:clrScheme>
      <a:clrMap bg1="dk2" tx1="lt1" bg2="dk1" tx2="lt2" accent1="accent1" accent2="accent2" accent3="accent3" accent4="accent4" accent5="accent5" accent6="accent6" hlink="hlink" folHlink="folHlink"/>
    </a:extraClrScheme>
    <a:extraClrScheme>
      <a:clrScheme name="sample 3">
        <a:dk1>
          <a:srgbClr val="0066CC"/>
        </a:dk1>
        <a:lt1>
          <a:srgbClr val="B1E2FB"/>
        </a:lt1>
        <a:dk2>
          <a:srgbClr val="003399"/>
        </a:dk2>
        <a:lt2>
          <a:srgbClr val="FFFFFF"/>
        </a:lt2>
        <a:accent1>
          <a:srgbClr val="FDC529"/>
        </a:accent1>
        <a:accent2>
          <a:srgbClr val="52C828"/>
        </a:accent2>
        <a:accent3>
          <a:srgbClr val="AAADCA"/>
        </a:accent3>
        <a:accent4>
          <a:srgbClr val="97C1D6"/>
        </a:accent4>
        <a:accent5>
          <a:srgbClr val="FEDFAC"/>
        </a:accent5>
        <a:accent6>
          <a:srgbClr val="49B523"/>
        </a:accent6>
        <a:hlink>
          <a:srgbClr val="72A7F6"/>
        </a:hlink>
        <a:folHlink>
          <a:srgbClr val="A5A5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MRT (5)</Template>
  <TotalTime>128</TotalTime>
  <Words>179</Words>
  <Application>Microsoft Office PowerPoint</Application>
  <PresentationFormat>On-screen Show (4:3)</PresentationFormat>
  <Paragraphs>23</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sample</vt:lpstr>
      <vt:lpstr>Image</vt:lpstr>
      <vt:lpstr>دیتا سنتر </vt:lpstr>
      <vt:lpstr>آشنایی با مرکز داده )ديتا سنتر(: </vt:lpstr>
      <vt:lpstr> </vt:lpstr>
      <vt:lpstr> </vt:lpstr>
      <vt:lpstr>ساختار فيزيکي ديتا سنتر: </vt:lpstr>
      <vt:lpstr>ساختار شبکه‌ايي ديتا سنتر:</vt:lpstr>
      <vt:lpstr>برنامه‌هاي کاربردي:</vt:lpstr>
      <vt:lpstr>ويژگي ها </vt:lpstr>
    </vt:vector>
  </TitlesOfParts>
  <Company>Gerdoo.net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ساختار فيزيکي ديتا سنتر: </dc:title>
  <dc:creator>Administrator</dc:creator>
  <cp:lastModifiedBy>Administrator</cp:lastModifiedBy>
  <cp:revision>36</cp:revision>
  <dcterms:created xsi:type="dcterms:W3CDTF">2012-06-17T05:34:21Z</dcterms:created>
  <dcterms:modified xsi:type="dcterms:W3CDTF">2012-07-01T04:40:16Z</dcterms:modified>
</cp:coreProperties>
</file>