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1"/>
  </p:notesMasterIdLst>
  <p:sldIdLst>
    <p:sldId id="323" r:id="rId2"/>
    <p:sldId id="256" r:id="rId3"/>
    <p:sldId id="277" r:id="rId4"/>
    <p:sldId id="317" r:id="rId5"/>
    <p:sldId id="324" r:id="rId6"/>
    <p:sldId id="322" r:id="rId7"/>
    <p:sldId id="319" r:id="rId8"/>
    <p:sldId id="327" r:id="rId9"/>
    <p:sldId id="346" r:id="rId10"/>
    <p:sldId id="361" r:id="rId11"/>
    <p:sldId id="360" r:id="rId12"/>
    <p:sldId id="362" r:id="rId13"/>
    <p:sldId id="364" r:id="rId14"/>
    <p:sldId id="347" r:id="rId15"/>
    <p:sldId id="366" r:id="rId16"/>
    <p:sldId id="368" r:id="rId17"/>
    <p:sldId id="370" r:id="rId18"/>
    <p:sldId id="369" r:id="rId19"/>
    <p:sldId id="371" r:id="rId20"/>
    <p:sldId id="374" r:id="rId21"/>
    <p:sldId id="373" r:id="rId22"/>
    <p:sldId id="375" r:id="rId23"/>
    <p:sldId id="377" r:id="rId24"/>
    <p:sldId id="378" r:id="rId25"/>
    <p:sldId id="381" r:id="rId26"/>
    <p:sldId id="380" r:id="rId27"/>
    <p:sldId id="382" r:id="rId28"/>
    <p:sldId id="379" r:id="rId29"/>
    <p:sldId id="383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Verdana" panose="020B0604030504040204" pitchFamily="34" charset="0"/>
      <p:regular r:id="rId36"/>
      <p:bold r:id="rId37"/>
      <p:italic r:id="rId38"/>
      <p:boldItalic r:id="rId39"/>
    </p:embeddedFont>
    <p:embeddedFont>
      <p:font typeface="2  Zar" panose="00000400000000000000" pitchFamily="2" charset="-78"/>
      <p:regular r:id="rId40"/>
      <p:bold r:id="rId41"/>
    </p:embeddedFont>
    <p:embeddedFont>
      <p:font typeface="B Homa" panose="00000400000000000000" pitchFamily="2" charset="-78"/>
      <p:regular r:id="rId42"/>
    </p:embeddedFont>
    <p:embeddedFont>
      <p:font typeface="2  Titr" panose="00000700000000000000" pitchFamily="2" charset="-78"/>
      <p:bold r:id="rId43"/>
    </p:embeddedFont>
    <p:embeddedFont>
      <p:font typeface="B Roya" panose="00000400000000000000" pitchFamily="2" charset="-78"/>
      <p:regular r:id="rId44"/>
      <p:bold r:id="rId45"/>
    </p:embeddedFont>
    <p:embeddedFont>
      <p:font typeface="B Titr" panose="00000700000000000000" pitchFamily="2" charset="-78"/>
      <p:bold r:id="rId46"/>
    </p:embeddedFont>
    <p:embeddedFont>
      <p:font typeface="0 Tabassom" panose="020B0604020202020204" charset="-78"/>
      <p:regular r:id="rId47"/>
    </p:embeddedFont>
    <p:embeddedFont>
      <p:font typeface="B Zar" panose="00000400000000000000" pitchFamily="2" charset="-78"/>
      <p:regular r:id="rId48"/>
      <p:bold r:id="rId4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50CB"/>
    <a:srgbClr val="D7E6EE"/>
    <a:srgbClr val="66FF33"/>
    <a:srgbClr val="08860B"/>
    <a:srgbClr val="0A8058"/>
    <a:srgbClr val="05AC5D"/>
    <a:srgbClr val="FFFF99"/>
    <a:srgbClr val="6F9AEF"/>
    <a:srgbClr val="6DCEF1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4" autoAdjust="0"/>
    <p:restoredTop sz="82302" autoAdjust="0"/>
  </p:normalViewPr>
  <p:slideViewPr>
    <p:cSldViewPr>
      <p:cViewPr varScale="1">
        <p:scale>
          <a:sx n="75" d="100"/>
          <a:sy n="75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1CD32D-0B00-49F3-B0DE-86326A0AC745}" type="doc">
      <dgm:prSet loTypeId="urn:microsoft.com/office/officeart/2009/layout/CircleArrowProcess" loCatId="process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pPr rtl="1"/>
          <a:endParaRPr lang="fa-IR"/>
        </a:p>
      </dgm:t>
    </dgm:pt>
    <dgm:pt modelId="{E8E0FBBD-D1B6-4C84-985B-92FB33E6ED06}">
      <dgm:prSet phldrT="[متن]"/>
      <dgm:spPr/>
      <dgm:t>
        <a:bodyPr/>
        <a:lstStyle/>
        <a:p>
          <a:pPr algn="just" rtl="1"/>
          <a:r>
            <a:rPr lang="fa-IR" b="1" dirty="0">
              <a:solidFill>
                <a:srgbClr val="0950CB"/>
              </a:solidFill>
              <a:latin typeface="Adobe Arabic" panose="02040503050201020203" pitchFamily="18" charset="-78"/>
              <a:cs typeface="Adobe Arabic" panose="02040503050201020203" pitchFamily="18" charset="-78"/>
            </a:rPr>
            <a:t>1388/03/05</a:t>
          </a:r>
        </a:p>
      </dgm:t>
    </dgm:pt>
    <dgm:pt modelId="{292A30E1-DBF4-4D81-BE07-FE8C25960179}" type="parTrans" cxnId="{48FE11D0-96B7-4DD5-B726-FAA5C7121325}">
      <dgm:prSet/>
      <dgm:spPr/>
      <dgm:t>
        <a:bodyPr/>
        <a:lstStyle/>
        <a:p>
          <a:pPr rtl="1"/>
          <a:endParaRPr lang="fa-IR"/>
        </a:p>
      </dgm:t>
    </dgm:pt>
    <dgm:pt modelId="{FFA95F5C-A8D2-40DE-B3C3-7696B98E068C}" type="sibTrans" cxnId="{48FE11D0-96B7-4DD5-B726-FAA5C7121325}">
      <dgm:prSet/>
      <dgm:spPr/>
      <dgm:t>
        <a:bodyPr/>
        <a:lstStyle/>
        <a:p>
          <a:pPr rtl="1"/>
          <a:endParaRPr lang="fa-IR"/>
        </a:p>
      </dgm:t>
    </dgm:pt>
    <dgm:pt modelId="{FBF09ED7-29E7-439A-A1CB-28934BC62A49}">
      <dgm:prSet phldrT="[متن]"/>
      <dgm:spPr/>
      <dgm:t>
        <a:bodyPr/>
        <a:lstStyle/>
        <a:p>
          <a:pPr algn="just" rtl="1"/>
          <a:r>
            <a:rPr lang="fa-IR" b="1" dirty="0">
              <a:solidFill>
                <a:srgbClr val="0950CB"/>
              </a:solidFill>
              <a:latin typeface="Adobe Arabic" panose="02040503050201020203" pitchFamily="18" charset="-78"/>
              <a:cs typeface="Adobe Arabic" panose="02040503050201020203" pitchFamily="18" charset="-78"/>
            </a:rPr>
            <a:t>تصویب توسط مجلس شورای اسلامی</a:t>
          </a:r>
        </a:p>
      </dgm:t>
    </dgm:pt>
    <dgm:pt modelId="{ECE49201-F0A9-4EB5-8269-D5BE260A2F1C}" type="parTrans" cxnId="{65B25792-98D8-4688-AAED-E7393992AE36}">
      <dgm:prSet/>
      <dgm:spPr/>
      <dgm:t>
        <a:bodyPr/>
        <a:lstStyle/>
        <a:p>
          <a:pPr rtl="1"/>
          <a:endParaRPr lang="fa-IR"/>
        </a:p>
      </dgm:t>
    </dgm:pt>
    <dgm:pt modelId="{A8F416B3-7C22-47CE-A0C3-392CA2C43C1D}" type="sibTrans" cxnId="{65B25792-98D8-4688-AAED-E7393992AE36}">
      <dgm:prSet/>
      <dgm:spPr/>
      <dgm:t>
        <a:bodyPr/>
        <a:lstStyle/>
        <a:p>
          <a:pPr rtl="1"/>
          <a:endParaRPr lang="fa-IR"/>
        </a:p>
      </dgm:t>
    </dgm:pt>
    <dgm:pt modelId="{054E828C-4AF6-4F4E-8F32-BC83B6759A7F}">
      <dgm:prSet phldrT="[متن]"/>
      <dgm:spPr/>
      <dgm:t>
        <a:bodyPr/>
        <a:lstStyle/>
        <a:p>
          <a:pPr algn="just" rtl="1"/>
          <a:r>
            <a:rPr lang="fa-IR" b="1" dirty="0">
              <a:solidFill>
                <a:srgbClr val="0950CB"/>
              </a:solidFill>
              <a:latin typeface="Adobe Arabic" panose="02040503050201020203" pitchFamily="18" charset="-78"/>
              <a:cs typeface="Adobe Arabic" panose="02040503050201020203" pitchFamily="18" charset="-78"/>
            </a:rPr>
            <a:t>1388/03/20</a:t>
          </a:r>
        </a:p>
      </dgm:t>
    </dgm:pt>
    <dgm:pt modelId="{129F9FDD-DE87-431C-914F-5793A0C4C423}" type="parTrans" cxnId="{98BEA7E9-0DB7-4902-9763-AE07087897B1}">
      <dgm:prSet/>
      <dgm:spPr/>
      <dgm:t>
        <a:bodyPr/>
        <a:lstStyle/>
        <a:p>
          <a:pPr rtl="1"/>
          <a:endParaRPr lang="fa-IR"/>
        </a:p>
      </dgm:t>
    </dgm:pt>
    <dgm:pt modelId="{6F5B7BF4-FA9C-4EEB-B9AF-3340CD30BE6D}" type="sibTrans" cxnId="{98BEA7E9-0DB7-4902-9763-AE07087897B1}">
      <dgm:prSet/>
      <dgm:spPr/>
      <dgm:t>
        <a:bodyPr/>
        <a:lstStyle/>
        <a:p>
          <a:pPr rtl="1"/>
          <a:endParaRPr lang="fa-IR"/>
        </a:p>
      </dgm:t>
    </dgm:pt>
    <dgm:pt modelId="{7730C7EA-6898-4185-B276-08D2EC54358B}">
      <dgm:prSet phldrT="[متن]"/>
      <dgm:spPr/>
      <dgm:t>
        <a:bodyPr/>
        <a:lstStyle/>
        <a:p>
          <a:pPr algn="just" rtl="1"/>
          <a:r>
            <a:rPr lang="fa-IR" b="1" dirty="0">
              <a:solidFill>
                <a:srgbClr val="0950CB"/>
              </a:solidFill>
              <a:latin typeface="Adobe Arabic" panose="02040503050201020203" pitchFamily="18" charset="-78"/>
              <a:cs typeface="Adobe Arabic" panose="02040503050201020203" pitchFamily="18" charset="-78"/>
            </a:rPr>
            <a:t>تصویب توسط شورای نگهبان</a:t>
          </a:r>
        </a:p>
      </dgm:t>
    </dgm:pt>
    <dgm:pt modelId="{779EC58F-A793-4B44-971D-B0348723ECFF}" type="parTrans" cxnId="{50C1D1EA-FA96-4228-AA42-2AA9102DDBC2}">
      <dgm:prSet/>
      <dgm:spPr/>
      <dgm:t>
        <a:bodyPr/>
        <a:lstStyle/>
        <a:p>
          <a:pPr rtl="1"/>
          <a:endParaRPr lang="fa-IR"/>
        </a:p>
      </dgm:t>
    </dgm:pt>
    <dgm:pt modelId="{C0C179A4-5FF3-47C7-83CB-636B4A4A47BA}" type="sibTrans" cxnId="{50C1D1EA-FA96-4228-AA42-2AA9102DDBC2}">
      <dgm:prSet/>
      <dgm:spPr/>
      <dgm:t>
        <a:bodyPr/>
        <a:lstStyle/>
        <a:p>
          <a:pPr rtl="1"/>
          <a:endParaRPr lang="fa-IR"/>
        </a:p>
      </dgm:t>
    </dgm:pt>
    <dgm:pt modelId="{7CDEB349-688A-4050-B8AF-47850051F8B2}">
      <dgm:prSet phldrT="[متن]"/>
      <dgm:spPr/>
      <dgm:t>
        <a:bodyPr/>
        <a:lstStyle/>
        <a:p>
          <a:pPr algn="just" rtl="1"/>
          <a:r>
            <a:rPr lang="fa-IR" b="1" dirty="0">
              <a:solidFill>
                <a:srgbClr val="0950CB"/>
              </a:solidFill>
              <a:latin typeface="Adobe Arabic" panose="02040503050201020203" pitchFamily="18" charset="-78"/>
              <a:cs typeface="Adobe Arabic" panose="02040503050201020203" pitchFamily="18" charset="-78"/>
            </a:rPr>
            <a:t>1388/04/03</a:t>
          </a:r>
        </a:p>
      </dgm:t>
    </dgm:pt>
    <dgm:pt modelId="{B136CA6B-B7E2-49FE-992C-54CF5B3B226B}" type="parTrans" cxnId="{E5223F34-AE89-476C-B804-C3668EEA2AE4}">
      <dgm:prSet/>
      <dgm:spPr/>
      <dgm:t>
        <a:bodyPr/>
        <a:lstStyle/>
        <a:p>
          <a:pPr rtl="1"/>
          <a:endParaRPr lang="fa-IR"/>
        </a:p>
      </dgm:t>
    </dgm:pt>
    <dgm:pt modelId="{47E57218-336D-4761-A650-19871BF08642}" type="sibTrans" cxnId="{E5223F34-AE89-476C-B804-C3668EEA2AE4}">
      <dgm:prSet/>
      <dgm:spPr/>
      <dgm:t>
        <a:bodyPr/>
        <a:lstStyle/>
        <a:p>
          <a:pPr rtl="1"/>
          <a:endParaRPr lang="fa-IR"/>
        </a:p>
      </dgm:t>
    </dgm:pt>
    <dgm:pt modelId="{D3F86C88-E675-4955-B547-CD932C4F1D45}">
      <dgm:prSet phldrT="[متن]"/>
      <dgm:spPr/>
      <dgm:t>
        <a:bodyPr/>
        <a:lstStyle/>
        <a:p>
          <a:pPr algn="just" rtl="1"/>
          <a:r>
            <a:rPr lang="fa-IR" b="1" dirty="0">
              <a:solidFill>
                <a:srgbClr val="0950CB"/>
              </a:solidFill>
              <a:latin typeface="Adobe Arabic" panose="02040503050201020203" pitchFamily="18" charset="-78"/>
              <a:cs typeface="Adobe Arabic" panose="02040503050201020203" pitchFamily="18" charset="-78"/>
            </a:rPr>
            <a:t>ابلاغ توسط رئیس جمهور</a:t>
          </a:r>
        </a:p>
      </dgm:t>
    </dgm:pt>
    <dgm:pt modelId="{0162F204-8676-451B-8837-A89CD7C66C15}" type="parTrans" cxnId="{AFF20AA8-9611-4B52-80AA-161E721E6F31}">
      <dgm:prSet/>
      <dgm:spPr/>
      <dgm:t>
        <a:bodyPr/>
        <a:lstStyle/>
        <a:p>
          <a:pPr rtl="1"/>
          <a:endParaRPr lang="fa-IR"/>
        </a:p>
      </dgm:t>
    </dgm:pt>
    <dgm:pt modelId="{4EE222FD-63E0-4325-B2B6-02C50BDA3388}" type="sibTrans" cxnId="{AFF20AA8-9611-4B52-80AA-161E721E6F31}">
      <dgm:prSet/>
      <dgm:spPr/>
      <dgm:t>
        <a:bodyPr/>
        <a:lstStyle/>
        <a:p>
          <a:pPr rtl="1"/>
          <a:endParaRPr lang="fa-IR"/>
        </a:p>
      </dgm:t>
    </dgm:pt>
    <dgm:pt modelId="{EE08C058-F9D1-47FA-890A-D7862BC34DE3}" type="pres">
      <dgm:prSet presAssocID="{6A1CD32D-0B00-49F3-B0DE-86326A0AC74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D19C246-FAC0-48DA-ADFF-FFCA55CBDDE5}" type="pres">
      <dgm:prSet presAssocID="{E8E0FBBD-D1B6-4C84-985B-92FB33E6ED06}" presName="Accent1" presStyleCnt="0"/>
      <dgm:spPr/>
    </dgm:pt>
    <dgm:pt modelId="{3F5AB235-AE1D-40B1-9252-1EB7D25A4BD2}" type="pres">
      <dgm:prSet presAssocID="{E8E0FBBD-D1B6-4C84-985B-92FB33E6ED06}" presName="Accent" presStyleLbl="node1" presStyleIdx="0" presStyleCnt="3"/>
      <dgm:spPr/>
    </dgm:pt>
    <dgm:pt modelId="{BF194627-DE2E-4C7F-A767-658A2DD3FAD6}" type="pres">
      <dgm:prSet presAssocID="{E8E0FBBD-D1B6-4C84-985B-92FB33E6ED06}" presName="Child1" presStyleLbl="revTx" presStyleIdx="0" presStyleCnt="6" custScaleX="3092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8C5AD6-A43C-4B4B-B328-D8CBED15BD80}" type="pres">
      <dgm:prSet presAssocID="{E8E0FBBD-D1B6-4C84-985B-92FB33E6ED06}" presName="Parent1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95F8B-5C54-4445-A205-725F82BCE49C}" type="pres">
      <dgm:prSet presAssocID="{054E828C-4AF6-4F4E-8F32-BC83B6759A7F}" presName="Accent2" presStyleCnt="0"/>
      <dgm:spPr/>
    </dgm:pt>
    <dgm:pt modelId="{DF4500AC-53D9-449C-88F7-B685B49A64D8}" type="pres">
      <dgm:prSet presAssocID="{054E828C-4AF6-4F4E-8F32-BC83B6759A7F}" presName="Accent" presStyleLbl="node1" presStyleIdx="1" presStyleCnt="3"/>
      <dgm:spPr/>
    </dgm:pt>
    <dgm:pt modelId="{A2E0D64C-6C40-4158-9568-E7A236026B01}" type="pres">
      <dgm:prSet presAssocID="{054E828C-4AF6-4F4E-8F32-BC83B6759A7F}" presName="Child2" presStyleLbl="revTx" presStyleIdx="2" presStyleCnt="6" custScaleX="3092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F491F-9C41-477A-89E1-A1975B9E778F}" type="pres">
      <dgm:prSet presAssocID="{054E828C-4AF6-4F4E-8F32-BC83B6759A7F}" presName="Parent2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DD671-B0FF-4005-B68F-A6BF1D3071F9}" type="pres">
      <dgm:prSet presAssocID="{7CDEB349-688A-4050-B8AF-47850051F8B2}" presName="Accent3" presStyleCnt="0"/>
      <dgm:spPr/>
    </dgm:pt>
    <dgm:pt modelId="{5427CCAA-AB48-4D61-9BAC-B55A4F81B999}" type="pres">
      <dgm:prSet presAssocID="{7CDEB349-688A-4050-B8AF-47850051F8B2}" presName="Accent" presStyleLbl="node1" presStyleIdx="2" presStyleCnt="3"/>
      <dgm:spPr/>
    </dgm:pt>
    <dgm:pt modelId="{05B0FC17-F484-4CD4-B297-0A799C35F7BE}" type="pres">
      <dgm:prSet presAssocID="{7CDEB349-688A-4050-B8AF-47850051F8B2}" presName="Child3" presStyleLbl="revTx" presStyleIdx="4" presStyleCnt="6" custScaleX="3092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F879E-7979-4E32-AF68-2784513C4A65}" type="pres">
      <dgm:prSet presAssocID="{7CDEB349-688A-4050-B8AF-47850051F8B2}" presName="Parent3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4A095C-D703-4C98-8CA3-8373CFA331E9}" type="presOf" srcId="{6A1CD32D-0B00-49F3-B0DE-86326A0AC745}" destId="{EE08C058-F9D1-47FA-890A-D7862BC34DE3}" srcOrd="0" destOrd="0" presId="urn:microsoft.com/office/officeart/2009/layout/CircleArrowProcess"/>
    <dgm:cxn modelId="{A8776A32-4485-4EE8-B7DF-2FA49A6B56A4}" type="presOf" srcId="{7CDEB349-688A-4050-B8AF-47850051F8B2}" destId="{AFFF879E-7979-4E32-AF68-2784513C4A65}" srcOrd="0" destOrd="0" presId="urn:microsoft.com/office/officeart/2009/layout/CircleArrowProcess"/>
    <dgm:cxn modelId="{98BEA7E9-0DB7-4902-9763-AE07087897B1}" srcId="{6A1CD32D-0B00-49F3-B0DE-86326A0AC745}" destId="{054E828C-4AF6-4F4E-8F32-BC83B6759A7F}" srcOrd="1" destOrd="0" parTransId="{129F9FDD-DE87-431C-914F-5793A0C4C423}" sibTransId="{6F5B7BF4-FA9C-4EEB-B9AF-3340CD30BE6D}"/>
    <dgm:cxn modelId="{65B25792-98D8-4688-AAED-E7393992AE36}" srcId="{E8E0FBBD-D1B6-4C84-985B-92FB33E6ED06}" destId="{FBF09ED7-29E7-439A-A1CB-28934BC62A49}" srcOrd="0" destOrd="0" parTransId="{ECE49201-F0A9-4EB5-8269-D5BE260A2F1C}" sibTransId="{A8F416B3-7C22-47CE-A0C3-392CA2C43C1D}"/>
    <dgm:cxn modelId="{DE93745F-C0AA-4FBC-B3EC-EA1DAEC0ED0F}" type="presOf" srcId="{7730C7EA-6898-4185-B276-08D2EC54358B}" destId="{A2E0D64C-6C40-4158-9568-E7A236026B01}" srcOrd="0" destOrd="0" presId="urn:microsoft.com/office/officeart/2009/layout/CircleArrowProcess"/>
    <dgm:cxn modelId="{48FE11D0-96B7-4DD5-B726-FAA5C7121325}" srcId="{6A1CD32D-0B00-49F3-B0DE-86326A0AC745}" destId="{E8E0FBBD-D1B6-4C84-985B-92FB33E6ED06}" srcOrd="0" destOrd="0" parTransId="{292A30E1-DBF4-4D81-BE07-FE8C25960179}" sibTransId="{FFA95F5C-A8D2-40DE-B3C3-7696B98E068C}"/>
    <dgm:cxn modelId="{AFF20AA8-9611-4B52-80AA-161E721E6F31}" srcId="{7CDEB349-688A-4050-B8AF-47850051F8B2}" destId="{D3F86C88-E675-4955-B547-CD932C4F1D45}" srcOrd="0" destOrd="0" parTransId="{0162F204-8676-451B-8837-A89CD7C66C15}" sibTransId="{4EE222FD-63E0-4325-B2B6-02C50BDA3388}"/>
    <dgm:cxn modelId="{FF139686-8BA8-4870-83A9-9F81D538C93F}" type="presOf" srcId="{D3F86C88-E675-4955-B547-CD932C4F1D45}" destId="{05B0FC17-F484-4CD4-B297-0A799C35F7BE}" srcOrd="0" destOrd="0" presId="urn:microsoft.com/office/officeart/2009/layout/CircleArrowProcess"/>
    <dgm:cxn modelId="{F7D75C1E-B87C-4B06-AACE-F463A7DC8E05}" type="presOf" srcId="{FBF09ED7-29E7-439A-A1CB-28934BC62A49}" destId="{BF194627-DE2E-4C7F-A767-658A2DD3FAD6}" srcOrd="0" destOrd="0" presId="urn:microsoft.com/office/officeart/2009/layout/CircleArrowProcess"/>
    <dgm:cxn modelId="{48C2D3CA-674B-403F-BFFD-8ADBF1CCB01F}" type="presOf" srcId="{E8E0FBBD-D1B6-4C84-985B-92FB33E6ED06}" destId="{008C5AD6-A43C-4B4B-B328-D8CBED15BD80}" srcOrd="0" destOrd="0" presId="urn:microsoft.com/office/officeart/2009/layout/CircleArrowProcess"/>
    <dgm:cxn modelId="{CAA9431D-9449-465C-88C9-13B9DD527B3A}" type="presOf" srcId="{054E828C-4AF6-4F4E-8F32-BC83B6759A7F}" destId="{F6AF491F-9C41-477A-89E1-A1975B9E778F}" srcOrd="0" destOrd="0" presId="urn:microsoft.com/office/officeart/2009/layout/CircleArrowProcess"/>
    <dgm:cxn modelId="{50C1D1EA-FA96-4228-AA42-2AA9102DDBC2}" srcId="{054E828C-4AF6-4F4E-8F32-BC83B6759A7F}" destId="{7730C7EA-6898-4185-B276-08D2EC54358B}" srcOrd="0" destOrd="0" parTransId="{779EC58F-A793-4B44-971D-B0348723ECFF}" sibTransId="{C0C179A4-5FF3-47C7-83CB-636B4A4A47BA}"/>
    <dgm:cxn modelId="{E5223F34-AE89-476C-B804-C3668EEA2AE4}" srcId="{6A1CD32D-0B00-49F3-B0DE-86326A0AC745}" destId="{7CDEB349-688A-4050-B8AF-47850051F8B2}" srcOrd="2" destOrd="0" parTransId="{B136CA6B-B7E2-49FE-992C-54CF5B3B226B}" sibTransId="{47E57218-336D-4761-A650-19871BF08642}"/>
    <dgm:cxn modelId="{1C2482E4-AB84-4BBE-8A22-44BFED20B0E8}" type="presParOf" srcId="{EE08C058-F9D1-47FA-890A-D7862BC34DE3}" destId="{ED19C246-FAC0-48DA-ADFF-FFCA55CBDDE5}" srcOrd="0" destOrd="0" presId="urn:microsoft.com/office/officeart/2009/layout/CircleArrowProcess"/>
    <dgm:cxn modelId="{0CE1F7A7-B349-481E-A8F5-8869BC2235FE}" type="presParOf" srcId="{ED19C246-FAC0-48DA-ADFF-FFCA55CBDDE5}" destId="{3F5AB235-AE1D-40B1-9252-1EB7D25A4BD2}" srcOrd="0" destOrd="0" presId="urn:microsoft.com/office/officeart/2009/layout/CircleArrowProcess"/>
    <dgm:cxn modelId="{C368994C-6A39-45F9-AE52-BCFB6DBABB84}" type="presParOf" srcId="{EE08C058-F9D1-47FA-890A-D7862BC34DE3}" destId="{BF194627-DE2E-4C7F-A767-658A2DD3FAD6}" srcOrd="1" destOrd="0" presId="urn:microsoft.com/office/officeart/2009/layout/CircleArrowProcess"/>
    <dgm:cxn modelId="{BCA0BD58-9B75-49A9-B676-2B0D3A4AF0CA}" type="presParOf" srcId="{EE08C058-F9D1-47FA-890A-D7862BC34DE3}" destId="{008C5AD6-A43C-4B4B-B328-D8CBED15BD80}" srcOrd="2" destOrd="0" presId="urn:microsoft.com/office/officeart/2009/layout/CircleArrowProcess"/>
    <dgm:cxn modelId="{E691F296-EFE1-4836-9F5C-63E49F1E8DF4}" type="presParOf" srcId="{EE08C058-F9D1-47FA-890A-D7862BC34DE3}" destId="{C3F95F8B-5C54-4445-A205-725F82BCE49C}" srcOrd="3" destOrd="0" presId="urn:microsoft.com/office/officeart/2009/layout/CircleArrowProcess"/>
    <dgm:cxn modelId="{F87C45A7-7215-40D4-AD6F-1DD6D9E16322}" type="presParOf" srcId="{C3F95F8B-5C54-4445-A205-725F82BCE49C}" destId="{DF4500AC-53D9-449C-88F7-B685B49A64D8}" srcOrd="0" destOrd="0" presId="urn:microsoft.com/office/officeart/2009/layout/CircleArrowProcess"/>
    <dgm:cxn modelId="{9B44DD1C-FF25-4581-8BE5-21656068AC46}" type="presParOf" srcId="{EE08C058-F9D1-47FA-890A-D7862BC34DE3}" destId="{A2E0D64C-6C40-4158-9568-E7A236026B01}" srcOrd="4" destOrd="0" presId="urn:microsoft.com/office/officeart/2009/layout/CircleArrowProcess"/>
    <dgm:cxn modelId="{7BC26164-0E91-4E73-AC52-5D4AC40C601B}" type="presParOf" srcId="{EE08C058-F9D1-47FA-890A-D7862BC34DE3}" destId="{F6AF491F-9C41-477A-89E1-A1975B9E778F}" srcOrd="5" destOrd="0" presId="urn:microsoft.com/office/officeart/2009/layout/CircleArrowProcess"/>
    <dgm:cxn modelId="{6DED9B6C-75F1-4D47-8113-369E337B1472}" type="presParOf" srcId="{EE08C058-F9D1-47FA-890A-D7862BC34DE3}" destId="{311DD671-B0FF-4005-B68F-A6BF1D3071F9}" srcOrd="6" destOrd="0" presId="urn:microsoft.com/office/officeart/2009/layout/CircleArrowProcess"/>
    <dgm:cxn modelId="{6BC9E009-A70F-495D-B69F-4D3312432798}" type="presParOf" srcId="{311DD671-B0FF-4005-B68F-A6BF1D3071F9}" destId="{5427CCAA-AB48-4D61-9BAC-B55A4F81B999}" srcOrd="0" destOrd="0" presId="urn:microsoft.com/office/officeart/2009/layout/CircleArrowProcess"/>
    <dgm:cxn modelId="{01F2AF83-0EB1-427E-9018-DCD4081D4789}" type="presParOf" srcId="{EE08C058-F9D1-47FA-890A-D7862BC34DE3}" destId="{05B0FC17-F484-4CD4-B297-0A799C35F7BE}" srcOrd="7" destOrd="0" presId="urn:microsoft.com/office/officeart/2009/layout/CircleArrowProcess"/>
    <dgm:cxn modelId="{0871FAA4-124C-492E-A30B-037314B131CA}" type="presParOf" srcId="{EE08C058-F9D1-47FA-890A-D7862BC34DE3}" destId="{AFFF879E-7979-4E32-AF68-2784513C4A65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B9D7DE-2AC8-4007-A8F8-A1187AF90138}" type="doc">
      <dgm:prSet loTypeId="urn:microsoft.com/office/officeart/2005/8/layout/vList5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BE6B06D-F4E9-4747-900E-FF2472D2B533}">
      <dgm:prSet phldrT="[Text]" custT="1"/>
      <dgm:spPr>
        <a:solidFill>
          <a:srgbClr val="FAECFA"/>
        </a:solidFill>
        <a:ln>
          <a:solidFill>
            <a:schemeClr val="tx1"/>
          </a:solidFill>
        </a:ln>
      </dgm:spPr>
      <dgm:t>
        <a:bodyPr/>
        <a:lstStyle/>
        <a:p>
          <a:pPr algn="ctr" rtl="1"/>
          <a:r>
            <a:rPr lang="fa-IR" sz="2800" b="1" dirty="0">
              <a:solidFill>
                <a:srgbClr val="7030A0"/>
              </a:solidFill>
              <a:cs typeface="B Titr" pitchFamily="2" charset="-78"/>
            </a:rPr>
            <a:t>بخش اول</a:t>
          </a:r>
          <a:endParaRPr lang="en-US" sz="2300" b="1" dirty="0">
            <a:solidFill>
              <a:srgbClr val="7030A0"/>
            </a:solidFill>
            <a:cs typeface="B Titr" pitchFamily="2" charset="-78"/>
          </a:endParaRPr>
        </a:p>
      </dgm:t>
    </dgm:pt>
    <dgm:pt modelId="{673BB27B-111C-4BE3-A742-0644CAC0F893}" type="parTrans" cxnId="{164AAB92-BE4D-4A05-B7F7-109F12E81241}">
      <dgm:prSet/>
      <dgm:spPr/>
      <dgm:t>
        <a:bodyPr/>
        <a:lstStyle/>
        <a:p>
          <a:endParaRPr lang="en-US"/>
        </a:p>
      </dgm:t>
    </dgm:pt>
    <dgm:pt modelId="{9D36704C-3644-433C-846A-418BA7E8E398}" type="sibTrans" cxnId="{164AAB92-BE4D-4A05-B7F7-109F12E81241}">
      <dgm:prSet/>
      <dgm:spPr/>
      <dgm:t>
        <a:bodyPr/>
        <a:lstStyle/>
        <a:p>
          <a:endParaRPr lang="en-US"/>
        </a:p>
      </dgm:t>
    </dgm:pt>
    <dgm:pt modelId="{0C08CA24-549D-46EF-A744-9063B43B1B59}">
      <dgm:prSet phldrT="[Text]" custT="1"/>
      <dgm:spPr>
        <a:solidFill>
          <a:srgbClr val="FFFCE7"/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fa-IR" sz="2800" b="1" dirty="0">
              <a:solidFill>
                <a:srgbClr val="7030A0"/>
              </a:solidFill>
              <a:cs typeface="B Titr" pitchFamily="2" charset="-78"/>
            </a:rPr>
            <a:t>بخش دوم</a:t>
          </a:r>
          <a:endParaRPr lang="en-US" sz="3400" b="1" dirty="0">
            <a:solidFill>
              <a:srgbClr val="7030A0"/>
            </a:solidFill>
            <a:cs typeface="B Titr" pitchFamily="2" charset="-78"/>
          </a:endParaRPr>
        </a:p>
      </dgm:t>
    </dgm:pt>
    <dgm:pt modelId="{7661B9C2-FFB1-46D9-A1A8-E90306415E42}" type="sibTrans" cxnId="{FE84349F-7B8A-43B2-84B3-B54C4E74093C}">
      <dgm:prSet/>
      <dgm:spPr/>
      <dgm:t>
        <a:bodyPr/>
        <a:lstStyle/>
        <a:p>
          <a:endParaRPr lang="en-US"/>
        </a:p>
      </dgm:t>
    </dgm:pt>
    <dgm:pt modelId="{7BD82C76-FDC6-4462-A80F-B0B0D04B6641}" type="parTrans" cxnId="{FE84349F-7B8A-43B2-84B3-B54C4E74093C}">
      <dgm:prSet/>
      <dgm:spPr/>
      <dgm:t>
        <a:bodyPr/>
        <a:lstStyle/>
        <a:p>
          <a:endParaRPr lang="en-US"/>
        </a:p>
      </dgm:t>
    </dgm:pt>
    <dgm:pt modelId="{5C1FB0CD-F6F9-49F2-80D8-55F71A21D889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marL="450850" indent="-273050" algn="justLow" rtl="1"/>
          <a:r>
            <a:rPr lang="fa-IR" sz="6000" b="0" dirty="0">
              <a:solidFill>
                <a:schemeClr val="tx1"/>
              </a:solidFill>
              <a:cs typeface="0 Tabassom" panose="020B0604020202020204" charset="-78"/>
            </a:rPr>
            <a:t>جرائم و مقررات</a:t>
          </a:r>
          <a:endParaRPr lang="en-US" sz="6000" b="0" dirty="0">
            <a:solidFill>
              <a:schemeClr val="tx1"/>
            </a:solidFill>
            <a:cs typeface="0 Tabassom" panose="020B0604020202020204" charset="-78"/>
          </a:endParaRPr>
        </a:p>
      </dgm:t>
    </dgm:pt>
    <dgm:pt modelId="{13155AE4-05E9-4A6B-933F-E69088E5A760}" type="parTrans" cxnId="{FFD47D82-2830-4E14-8D14-7C8670BEED6E}">
      <dgm:prSet/>
      <dgm:spPr/>
      <dgm:t>
        <a:bodyPr/>
        <a:lstStyle/>
        <a:p>
          <a:endParaRPr lang="en-US"/>
        </a:p>
      </dgm:t>
    </dgm:pt>
    <dgm:pt modelId="{9232ED24-B57A-4E34-B4C6-91F366524942}" type="sibTrans" cxnId="{FFD47D82-2830-4E14-8D14-7C8670BEED6E}">
      <dgm:prSet/>
      <dgm:spPr/>
      <dgm:t>
        <a:bodyPr/>
        <a:lstStyle/>
        <a:p>
          <a:endParaRPr lang="en-US"/>
        </a:p>
      </dgm:t>
    </dgm:pt>
    <dgm:pt modelId="{7C09C8A2-D13F-46AD-922B-F55D7EBFBAAB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marL="450850" indent="-273050" algn="justLow" rtl="1"/>
          <a:r>
            <a:rPr lang="fa-IR" sz="6000" b="0" dirty="0">
              <a:solidFill>
                <a:schemeClr val="tx1"/>
              </a:solidFill>
              <a:cs typeface="0 Tabassom" panose="020B0604020202020204" charset="-78"/>
            </a:rPr>
            <a:t>آئین دادرسی</a:t>
          </a:r>
          <a:endParaRPr lang="en-US" sz="6000" b="0" dirty="0">
            <a:solidFill>
              <a:schemeClr val="tx1"/>
            </a:solidFill>
            <a:cs typeface="0 Tabassom" panose="020B0604020202020204" charset="-78"/>
          </a:endParaRPr>
        </a:p>
      </dgm:t>
    </dgm:pt>
    <dgm:pt modelId="{8DEA3591-49C3-446C-B0C1-5DDB9FB46F4F}" type="parTrans" cxnId="{0EAA074A-4FAB-4795-848A-30037E4F27D1}">
      <dgm:prSet/>
      <dgm:spPr/>
      <dgm:t>
        <a:bodyPr/>
        <a:lstStyle/>
        <a:p>
          <a:endParaRPr lang="en-US"/>
        </a:p>
      </dgm:t>
    </dgm:pt>
    <dgm:pt modelId="{F09E205E-66BD-473F-A168-6A56C8DCC324}" type="sibTrans" cxnId="{0EAA074A-4FAB-4795-848A-30037E4F27D1}">
      <dgm:prSet/>
      <dgm:spPr/>
      <dgm:t>
        <a:bodyPr/>
        <a:lstStyle/>
        <a:p>
          <a:endParaRPr lang="en-US"/>
        </a:p>
      </dgm:t>
    </dgm:pt>
    <dgm:pt modelId="{5DE495DF-0DF3-4800-98CB-6F00EA46EAD8}">
      <dgm:prSet phldrT="[Text]" custT="1"/>
      <dgm:spPr>
        <a:solidFill>
          <a:srgbClr val="FFFCE7"/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fa-IR" sz="2800" b="1" dirty="0">
              <a:solidFill>
                <a:srgbClr val="7030A0"/>
              </a:solidFill>
              <a:cs typeface="B Titr" pitchFamily="2" charset="-78"/>
            </a:rPr>
            <a:t>بخش سوم</a:t>
          </a:r>
          <a:endParaRPr lang="en-US" sz="2800" b="1" dirty="0">
            <a:solidFill>
              <a:srgbClr val="7030A0"/>
            </a:solidFill>
            <a:cs typeface="B Titr" pitchFamily="2" charset="-78"/>
          </a:endParaRPr>
        </a:p>
      </dgm:t>
    </dgm:pt>
    <dgm:pt modelId="{B91EE6BD-FCAE-4DB0-917C-7EAAA56D9ED5}" type="parTrans" cxnId="{2C4CB2A8-221E-4BFD-A5E6-E2AD7D7C48CA}">
      <dgm:prSet/>
      <dgm:spPr/>
      <dgm:t>
        <a:bodyPr/>
        <a:lstStyle/>
        <a:p>
          <a:endParaRPr lang="en-US"/>
        </a:p>
      </dgm:t>
    </dgm:pt>
    <dgm:pt modelId="{F498FBE5-650F-43B8-B333-03932A4E5C86}" type="sibTrans" cxnId="{2C4CB2A8-221E-4BFD-A5E6-E2AD7D7C48CA}">
      <dgm:prSet/>
      <dgm:spPr/>
      <dgm:t>
        <a:bodyPr/>
        <a:lstStyle/>
        <a:p>
          <a:endParaRPr lang="en-US"/>
        </a:p>
      </dgm:t>
    </dgm:pt>
    <dgm:pt modelId="{7B567F38-2D93-455C-9579-AEA0B3FAE89F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algn="justLow" rtl="1"/>
          <a:r>
            <a:rPr lang="fa-IR" sz="6000" b="0" dirty="0">
              <a:solidFill>
                <a:schemeClr val="tx1"/>
              </a:solidFill>
              <a:cs typeface="0 Tabassom" panose="020B0604020202020204" charset="-78"/>
            </a:rPr>
            <a:t>سایر مقررات</a:t>
          </a:r>
          <a:endParaRPr lang="en-US" sz="6000" b="0" dirty="0">
            <a:solidFill>
              <a:schemeClr val="tx1"/>
            </a:solidFill>
            <a:cs typeface="0 Tabassom" panose="020B0604020202020204" charset="-78"/>
          </a:endParaRPr>
        </a:p>
      </dgm:t>
    </dgm:pt>
    <dgm:pt modelId="{C4D5034B-CBA5-4EF1-8222-C58C708C6A35}" type="parTrans" cxnId="{B8C470D4-F872-4B85-BBA9-515CEF549B61}">
      <dgm:prSet/>
      <dgm:spPr/>
      <dgm:t>
        <a:bodyPr/>
        <a:lstStyle/>
        <a:p>
          <a:endParaRPr lang="en-US"/>
        </a:p>
      </dgm:t>
    </dgm:pt>
    <dgm:pt modelId="{F8059FCC-C5AB-43D4-8E53-5B38BF8DF183}" type="sibTrans" cxnId="{B8C470D4-F872-4B85-BBA9-515CEF549B61}">
      <dgm:prSet/>
      <dgm:spPr/>
      <dgm:t>
        <a:bodyPr/>
        <a:lstStyle/>
        <a:p>
          <a:endParaRPr lang="en-US"/>
        </a:p>
      </dgm:t>
    </dgm:pt>
    <dgm:pt modelId="{56FCC551-F6E7-4A01-9EDA-89C874756D5F}" type="pres">
      <dgm:prSet presAssocID="{39B9D7DE-2AC8-4007-A8F8-A1187AF901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5F8EDD-0D55-41E6-B2CA-BC758252F2CD}" type="pres">
      <dgm:prSet presAssocID="{4BE6B06D-F4E9-4747-900E-FF2472D2B533}" presName="linNode" presStyleCnt="0"/>
      <dgm:spPr/>
    </dgm:pt>
    <dgm:pt modelId="{398EBA3F-527B-4A81-97E5-51CA4439E419}" type="pres">
      <dgm:prSet presAssocID="{4BE6B06D-F4E9-4747-900E-FF2472D2B533}" presName="parentText" presStyleLbl="node1" presStyleIdx="0" presStyleCnt="3" custScaleX="183007" custLinFactX="200000" custLinFactNeighborX="222453" custLinFactNeighborY="-3">
        <dgm:presLayoutVars>
          <dgm:chMax val="1"/>
          <dgm:bulletEnabled val="1"/>
        </dgm:presLayoutVars>
      </dgm:prSet>
      <dgm:spPr>
        <a:prstGeom prst="flowChartDisplay">
          <a:avLst/>
        </a:prstGeom>
      </dgm:spPr>
      <dgm:t>
        <a:bodyPr/>
        <a:lstStyle/>
        <a:p>
          <a:endParaRPr lang="en-US"/>
        </a:p>
      </dgm:t>
    </dgm:pt>
    <dgm:pt modelId="{699AA9B7-A659-4557-AD12-3AE8ADF7A0D3}" type="pres">
      <dgm:prSet presAssocID="{4BE6B06D-F4E9-4747-900E-FF2472D2B533}" presName="descendantText" presStyleLbl="alignAccFollowNode1" presStyleIdx="0" presStyleCnt="3" custFlipVert="1" custFlipHor="1" custScaleX="333297" custScaleY="119867" custLinFactX="-29733" custLinFactNeighborX="-100000" custLinFactNeighborY="104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721F5B10-0E4E-41A6-8C5A-6BBC2EA88661}" type="pres">
      <dgm:prSet presAssocID="{9D36704C-3644-433C-846A-418BA7E8E398}" presName="sp" presStyleCnt="0"/>
      <dgm:spPr/>
    </dgm:pt>
    <dgm:pt modelId="{407894EB-A6BA-46BD-8C74-BD5188BA14E4}" type="pres">
      <dgm:prSet presAssocID="{0C08CA24-549D-46EF-A744-9063B43B1B59}" presName="linNode" presStyleCnt="0"/>
      <dgm:spPr/>
    </dgm:pt>
    <dgm:pt modelId="{02E07FCC-6567-4DEF-ACD8-BD42C02B90B5}" type="pres">
      <dgm:prSet presAssocID="{0C08CA24-549D-46EF-A744-9063B43B1B59}" presName="parentText" presStyleLbl="node1" presStyleIdx="1" presStyleCnt="3" custScaleX="183007" custLinFactX="200000" custLinFactNeighborX="222453" custLinFactNeighborY="-3">
        <dgm:presLayoutVars>
          <dgm:chMax val="1"/>
          <dgm:bulletEnabled val="1"/>
        </dgm:presLayoutVars>
      </dgm:prSet>
      <dgm:spPr>
        <a:prstGeom prst="flowChartDisplay">
          <a:avLst/>
        </a:prstGeom>
      </dgm:spPr>
      <dgm:t>
        <a:bodyPr/>
        <a:lstStyle/>
        <a:p>
          <a:endParaRPr lang="en-US"/>
        </a:p>
      </dgm:t>
    </dgm:pt>
    <dgm:pt modelId="{DD87D6B1-AC4E-417F-8E6C-55BC227A0723}" type="pres">
      <dgm:prSet presAssocID="{0C08CA24-549D-46EF-A744-9063B43B1B59}" presName="descendantText" presStyleLbl="alignAccFollowNode1" presStyleIdx="1" presStyleCnt="3" custFlipVert="1" custFlipHor="1" custScaleX="333297" custScaleY="119867" custLinFactX="-29733" custLinFactNeighborX="-100000" custLinFactNeighborY="1039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BA322178-3791-4D0B-9D8E-C150C407008C}" type="pres">
      <dgm:prSet presAssocID="{7661B9C2-FFB1-46D9-A1A8-E90306415E42}" presName="sp" presStyleCnt="0"/>
      <dgm:spPr/>
    </dgm:pt>
    <dgm:pt modelId="{69C0E315-F3E6-4434-9143-3E1C067F4B15}" type="pres">
      <dgm:prSet presAssocID="{5DE495DF-0DF3-4800-98CB-6F00EA46EAD8}" presName="linNode" presStyleCnt="0"/>
      <dgm:spPr/>
    </dgm:pt>
    <dgm:pt modelId="{E5FF74CA-595A-4E24-9002-5E6736FC400D}" type="pres">
      <dgm:prSet presAssocID="{5DE495DF-0DF3-4800-98CB-6F00EA46EAD8}" presName="parentText" presStyleLbl="node1" presStyleIdx="2" presStyleCnt="3" custScaleX="183007" custLinFactX="200000" custLinFactNeighborX="225131" custLinFactNeighborY="2076">
        <dgm:presLayoutVars>
          <dgm:chMax val="1"/>
          <dgm:bulletEnabled val="1"/>
        </dgm:presLayoutVars>
      </dgm:prSet>
      <dgm:spPr>
        <a:prstGeom prst="flowChartDisplay">
          <a:avLst/>
        </a:prstGeom>
      </dgm:spPr>
      <dgm:t>
        <a:bodyPr/>
        <a:lstStyle/>
        <a:p>
          <a:endParaRPr lang="en-US"/>
        </a:p>
      </dgm:t>
    </dgm:pt>
    <dgm:pt modelId="{8F003AFC-2E71-47E8-A631-01A4947A9F81}" type="pres">
      <dgm:prSet presAssocID="{5DE495DF-0DF3-4800-98CB-6F00EA46EAD8}" presName="descendantText" presStyleLbl="alignAccFollowNode1" presStyleIdx="2" presStyleCnt="3" custFlipVert="1" custFlipHor="1" custScaleX="333297" custScaleY="119867" custLinFactX="-29733" custLinFactNeighborX="-100000" custLinFactNeighborY="1039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</dgm:ptLst>
  <dgm:cxnLst>
    <dgm:cxn modelId="{278A5F5C-50A8-40F7-AC0B-0FFC492DB292}" type="presOf" srcId="{5C1FB0CD-F6F9-49F2-80D8-55F71A21D889}" destId="{699AA9B7-A659-4557-AD12-3AE8ADF7A0D3}" srcOrd="0" destOrd="0" presId="urn:microsoft.com/office/officeart/2005/8/layout/vList5"/>
    <dgm:cxn modelId="{FE84349F-7B8A-43B2-84B3-B54C4E74093C}" srcId="{39B9D7DE-2AC8-4007-A8F8-A1187AF90138}" destId="{0C08CA24-549D-46EF-A744-9063B43B1B59}" srcOrd="1" destOrd="0" parTransId="{7BD82C76-FDC6-4462-A80F-B0B0D04B6641}" sibTransId="{7661B9C2-FFB1-46D9-A1A8-E90306415E42}"/>
    <dgm:cxn modelId="{164AAB92-BE4D-4A05-B7F7-109F12E81241}" srcId="{39B9D7DE-2AC8-4007-A8F8-A1187AF90138}" destId="{4BE6B06D-F4E9-4747-900E-FF2472D2B533}" srcOrd="0" destOrd="0" parTransId="{673BB27B-111C-4BE3-A742-0644CAC0F893}" sibTransId="{9D36704C-3644-433C-846A-418BA7E8E398}"/>
    <dgm:cxn modelId="{F5991CD7-6858-4631-BCDE-DFE75E974CB6}" type="presOf" srcId="{7B567F38-2D93-455C-9579-AEA0B3FAE89F}" destId="{8F003AFC-2E71-47E8-A631-01A4947A9F81}" srcOrd="0" destOrd="0" presId="urn:microsoft.com/office/officeart/2005/8/layout/vList5"/>
    <dgm:cxn modelId="{A503E88B-F9B3-45D4-9AB7-9D20471672B9}" type="presOf" srcId="{39B9D7DE-2AC8-4007-A8F8-A1187AF90138}" destId="{56FCC551-F6E7-4A01-9EDA-89C874756D5F}" srcOrd="0" destOrd="0" presId="urn:microsoft.com/office/officeart/2005/8/layout/vList5"/>
    <dgm:cxn modelId="{2C2BE134-EB6F-4852-A6F4-D37148276160}" type="presOf" srcId="{4BE6B06D-F4E9-4747-900E-FF2472D2B533}" destId="{398EBA3F-527B-4A81-97E5-51CA4439E419}" srcOrd="0" destOrd="0" presId="urn:microsoft.com/office/officeart/2005/8/layout/vList5"/>
    <dgm:cxn modelId="{0EAA074A-4FAB-4795-848A-30037E4F27D1}" srcId="{0C08CA24-549D-46EF-A744-9063B43B1B59}" destId="{7C09C8A2-D13F-46AD-922B-F55D7EBFBAAB}" srcOrd="0" destOrd="0" parTransId="{8DEA3591-49C3-446C-B0C1-5DDB9FB46F4F}" sibTransId="{F09E205E-66BD-473F-A168-6A56C8DCC324}"/>
    <dgm:cxn modelId="{28F95F11-64F8-4B10-9EB1-C750878C7626}" type="presOf" srcId="{0C08CA24-549D-46EF-A744-9063B43B1B59}" destId="{02E07FCC-6567-4DEF-ACD8-BD42C02B90B5}" srcOrd="0" destOrd="0" presId="urn:microsoft.com/office/officeart/2005/8/layout/vList5"/>
    <dgm:cxn modelId="{2805DECC-CE2E-42E3-9AAC-7927B823800A}" type="presOf" srcId="{7C09C8A2-D13F-46AD-922B-F55D7EBFBAAB}" destId="{DD87D6B1-AC4E-417F-8E6C-55BC227A0723}" srcOrd="0" destOrd="0" presId="urn:microsoft.com/office/officeart/2005/8/layout/vList5"/>
    <dgm:cxn modelId="{B8C470D4-F872-4B85-BBA9-515CEF549B61}" srcId="{5DE495DF-0DF3-4800-98CB-6F00EA46EAD8}" destId="{7B567F38-2D93-455C-9579-AEA0B3FAE89F}" srcOrd="0" destOrd="0" parTransId="{C4D5034B-CBA5-4EF1-8222-C58C708C6A35}" sibTransId="{F8059FCC-C5AB-43D4-8E53-5B38BF8DF183}"/>
    <dgm:cxn modelId="{FFD47D82-2830-4E14-8D14-7C8670BEED6E}" srcId="{4BE6B06D-F4E9-4747-900E-FF2472D2B533}" destId="{5C1FB0CD-F6F9-49F2-80D8-55F71A21D889}" srcOrd="0" destOrd="0" parTransId="{13155AE4-05E9-4A6B-933F-E69088E5A760}" sibTransId="{9232ED24-B57A-4E34-B4C6-91F366524942}"/>
    <dgm:cxn modelId="{C05C5D64-419F-4CD6-88E7-CC3ACD78565B}" type="presOf" srcId="{5DE495DF-0DF3-4800-98CB-6F00EA46EAD8}" destId="{E5FF74CA-595A-4E24-9002-5E6736FC400D}" srcOrd="0" destOrd="0" presId="urn:microsoft.com/office/officeart/2005/8/layout/vList5"/>
    <dgm:cxn modelId="{2C4CB2A8-221E-4BFD-A5E6-E2AD7D7C48CA}" srcId="{39B9D7DE-2AC8-4007-A8F8-A1187AF90138}" destId="{5DE495DF-0DF3-4800-98CB-6F00EA46EAD8}" srcOrd="2" destOrd="0" parTransId="{B91EE6BD-FCAE-4DB0-917C-7EAAA56D9ED5}" sibTransId="{F498FBE5-650F-43B8-B333-03932A4E5C86}"/>
    <dgm:cxn modelId="{08DF9135-FC21-468B-BF6A-876C2FDCDD95}" type="presParOf" srcId="{56FCC551-F6E7-4A01-9EDA-89C874756D5F}" destId="{F35F8EDD-0D55-41E6-B2CA-BC758252F2CD}" srcOrd="0" destOrd="0" presId="urn:microsoft.com/office/officeart/2005/8/layout/vList5"/>
    <dgm:cxn modelId="{ED1986D3-90AF-4794-8A2C-6DF996FE8CEC}" type="presParOf" srcId="{F35F8EDD-0D55-41E6-B2CA-BC758252F2CD}" destId="{398EBA3F-527B-4A81-97E5-51CA4439E419}" srcOrd="0" destOrd="0" presId="urn:microsoft.com/office/officeart/2005/8/layout/vList5"/>
    <dgm:cxn modelId="{6261E883-BEF1-4316-B4ED-D193215ED8E3}" type="presParOf" srcId="{F35F8EDD-0D55-41E6-B2CA-BC758252F2CD}" destId="{699AA9B7-A659-4557-AD12-3AE8ADF7A0D3}" srcOrd="1" destOrd="0" presId="urn:microsoft.com/office/officeart/2005/8/layout/vList5"/>
    <dgm:cxn modelId="{E5368CD9-AF20-48E5-8074-FDA5CCBEDA47}" type="presParOf" srcId="{56FCC551-F6E7-4A01-9EDA-89C874756D5F}" destId="{721F5B10-0E4E-41A6-8C5A-6BBC2EA88661}" srcOrd="1" destOrd="0" presId="urn:microsoft.com/office/officeart/2005/8/layout/vList5"/>
    <dgm:cxn modelId="{23F1B2FD-9A1C-4DB5-BC15-9AD6C9FD7185}" type="presParOf" srcId="{56FCC551-F6E7-4A01-9EDA-89C874756D5F}" destId="{407894EB-A6BA-46BD-8C74-BD5188BA14E4}" srcOrd="2" destOrd="0" presId="urn:microsoft.com/office/officeart/2005/8/layout/vList5"/>
    <dgm:cxn modelId="{EE1E8719-AC5F-47B4-9C15-E10BE1DC86CC}" type="presParOf" srcId="{407894EB-A6BA-46BD-8C74-BD5188BA14E4}" destId="{02E07FCC-6567-4DEF-ACD8-BD42C02B90B5}" srcOrd="0" destOrd="0" presId="urn:microsoft.com/office/officeart/2005/8/layout/vList5"/>
    <dgm:cxn modelId="{ADE4C140-21D6-4668-A827-FFE56A99995F}" type="presParOf" srcId="{407894EB-A6BA-46BD-8C74-BD5188BA14E4}" destId="{DD87D6B1-AC4E-417F-8E6C-55BC227A0723}" srcOrd="1" destOrd="0" presId="urn:microsoft.com/office/officeart/2005/8/layout/vList5"/>
    <dgm:cxn modelId="{0509533C-DF68-43B9-ACB8-3A040F6F9D11}" type="presParOf" srcId="{56FCC551-F6E7-4A01-9EDA-89C874756D5F}" destId="{BA322178-3791-4D0B-9D8E-C150C407008C}" srcOrd="3" destOrd="0" presId="urn:microsoft.com/office/officeart/2005/8/layout/vList5"/>
    <dgm:cxn modelId="{51166A3C-615A-4945-96D0-43F9475B853E}" type="presParOf" srcId="{56FCC551-F6E7-4A01-9EDA-89C874756D5F}" destId="{69C0E315-F3E6-4434-9143-3E1C067F4B15}" srcOrd="4" destOrd="0" presId="urn:microsoft.com/office/officeart/2005/8/layout/vList5"/>
    <dgm:cxn modelId="{877FD5B6-ACC4-4157-B840-DDAC88F7286F}" type="presParOf" srcId="{69C0E315-F3E6-4434-9143-3E1C067F4B15}" destId="{E5FF74CA-595A-4E24-9002-5E6736FC400D}" srcOrd="0" destOrd="0" presId="urn:microsoft.com/office/officeart/2005/8/layout/vList5"/>
    <dgm:cxn modelId="{264EE985-0D06-4FB9-9D79-2E4AFDF6182F}" type="presParOf" srcId="{69C0E315-F3E6-4434-9143-3E1C067F4B15}" destId="{8F003AFC-2E71-47E8-A631-01A4947A9F8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247FF2-1358-48EF-BBBC-CEEE4B085C16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pPr rtl="1"/>
          <a:endParaRPr lang="fa-IR"/>
        </a:p>
      </dgm:t>
    </dgm:pt>
    <dgm:pt modelId="{23102FFC-1AD6-4BAD-92E2-6E674FE57CE3}">
      <dgm:prSet custT="1"/>
      <dgm:spPr/>
      <dgm:t>
        <a:bodyPr/>
        <a:lstStyle/>
        <a:p>
          <a:pPr rtl="1"/>
          <a:r>
            <a:rPr lang="fa-IR" sz="2400" dirty="0">
              <a:cs typeface="0 Tabassom" panose="020B0604020202020204" charset="-78"/>
            </a:rPr>
            <a:t> جرائم علیه محرمانگی داده ها و سامانه های رایانه ای و مخابراتی</a:t>
          </a:r>
          <a:endParaRPr lang="en-US" sz="2400" dirty="0">
            <a:cs typeface="0 Tabassom" panose="020B0604020202020204" charset="-78"/>
          </a:endParaRPr>
        </a:p>
      </dgm:t>
    </dgm:pt>
    <dgm:pt modelId="{1FC7DAE5-3049-4347-9B51-6DE3C806EC8D}" type="parTrans" cxnId="{6FA8D410-64D4-448F-9D8E-15F2A2AFF354}">
      <dgm:prSet/>
      <dgm:spPr/>
      <dgm:t>
        <a:bodyPr/>
        <a:lstStyle/>
        <a:p>
          <a:endParaRPr lang="en-US"/>
        </a:p>
      </dgm:t>
    </dgm:pt>
    <dgm:pt modelId="{CD57F41F-83FE-49F4-9A55-F756C233D10D}" type="sibTrans" cxnId="{6FA8D410-64D4-448F-9D8E-15F2A2AFF354}">
      <dgm:prSet/>
      <dgm:spPr/>
      <dgm:t>
        <a:bodyPr/>
        <a:lstStyle/>
        <a:p>
          <a:endParaRPr lang="en-US"/>
        </a:p>
      </dgm:t>
    </dgm:pt>
    <dgm:pt modelId="{4307AD81-A995-4012-853C-901507A3DDAF}">
      <dgm:prSet custT="1"/>
      <dgm:spPr/>
      <dgm:t>
        <a:bodyPr/>
        <a:lstStyle/>
        <a:p>
          <a:pPr rtl="1"/>
          <a:r>
            <a:rPr lang="fa-IR" sz="2400" dirty="0">
              <a:cs typeface="0 Tabassom" panose="020B0604020202020204" charset="-78"/>
            </a:rPr>
            <a:t>جرائم علیه صحت و تمامیت داده ها و سامانه های رایانه ای و مخابراتی</a:t>
          </a:r>
          <a:endParaRPr lang="en-US" sz="2400" dirty="0">
            <a:cs typeface="0 Tabassom" panose="020B0604020202020204" charset="-78"/>
          </a:endParaRPr>
        </a:p>
      </dgm:t>
    </dgm:pt>
    <dgm:pt modelId="{BACA418C-1360-4A87-A341-37F95214A414}" type="parTrans" cxnId="{11104BBA-EF64-4063-8C9F-69A685BA8998}">
      <dgm:prSet/>
      <dgm:spPr/>
      <dgm:t>
        <a:bodyPr/>
        <a:lstStyle/>
        <a:p>
          <a:endParaRPr lang="en-US"/>
        </a:p>
      </dgm:t>
    </dgm:pt>
    <dgm:pt modelId="{8DFE1AE1-E6DA-4E35-9153-658EDDBCC5ED}" type="sibTrans" cxnId="{11104BBA-EF64-4063-8C9F-69A685BA8998}">
      <dgm:prSet/>
      <dgm:spPr/>
      <dgm:t>
        <a:bodyPr/>
        <a:lstStyle/>
        <a:p>
          <a:endParaRPr lang="en-US"/>
        </a:p>
      </dgm:t>
    </dgm:pt>
    <dgm:pt modelId="{0F988E8A-6177-4345-ACDC-B4D59399DDA1}">
      <dgm:prSet custT="1"/>
      <dgm:spPr/>
      <dgm:t>
        <a:bodyPr/>
        <a:lstStyle/>
        <a:p>
          <a:pPr rtl="1"/>
          <a:r>
            <a:rPr lang="fa-IR" sz="2400" dirty="0">
              <a:cs typeface="0 Tabassom" panose="020B0604020202020204" charset="-78"/>
            </a:rPr>
            <a:t>سرقت و کلاهبرداری مرتبط با رایانه</a:t>
          </a:r>
          <a:endParaRPr lang="en-US" sz="2400" dirty="0">
            <a:cs typeface="0 Tabassom" panose="020B0604020202020204" charset="-78"/>
          </a:endParaRPr>
        </a:p>
      </dgm:t>
    </dgm:pt>
    <dgm:pt modelId="{40F47A99-060F-4BA6-AAFB-AF2E1F94025A}" type="parTrans" cxnId="{B7B333DE-377F-4795-96FE-83CEE7214228}">
      <dgm:prSet/>
      <dgm:spPr/>
      <dgm:t>
        <a:bodyPr/>
        <a:lstStyle/>
        <a:p>
          <a:endParaRPr lang="en-US"/>
        </a:p>
      </dgm:t>
    </dgm:pt>
    <dgm:pt modelId="{B92C3883-5E79-4BCB-857F-71DE04F16E6E}" type="sibTrans" cxnId="{B7B333DE-377F-4795-96FE-83CEE7214228}">
      <dgm:prSet/>
      <dgm:spPr/>
      <dgm:t>
        <a:bodyPr/>
        <a:lstStyle/>
        <a:p>
          <a:endParaRPr lang="en-US"/>
        </a:p>
      </dgm:t>
    </dgm:pt>
    <dgm:pt modelId="{9E123B0C-22F3-4616-890D-A53BDA29E58E}">
      <dgm:prSet custT="1"/>
      <dgm:spPr/>
      <dgm:t>
        <a:bodyPr/>
        <a:lstStyle/>
        <a:p>
          <a:pPr rtl="1"/>
          <a:r>
            <a:rPr lang="fa-IR" sz="2400" dirty="0">
              <a:cs typeface="0 Tabassom" panose="020B0604020202020204" charset="-78"/>
            </a:rPr>
            <a:t>جرائم علیه عفت و اخلاق عمومی</a:t>
          </a:r>
          <a:endParaRPr lang="en-US" sz="2400" dirty="0">
            <a:cs typeface="0 Tabassom" panose="020B0604020202020204" charset="-78"/>
          </a:endParaRPr>
        </a:p>
      </dgm:t>
    </dgm:pt>
    <dgm:pt modelId="{5C6F1ACB-2EC2-409A-B12A-766DC90AB187}" type="parTrans" cxnId="{274F44DF-9B7B-415F-8DF4-73CD8E6BB9F5}">
      <dgm:prSet/>
      <dgm:spPr/>
      <dgm:t>
        <a:bodyPr/>
        <a:lstStyle/>
        <a:p>
          <a:endParaRPr lang="en-US"/>
        </a:p>
      </dgm:t>
    </dgm:pt>
    <dgm:pt modelId="{723704FA-CDB6-470F-AD77-B35946E70F85}" type="sibTrans" cxnId="{274F44DF-9B7B-415F-8DF4-73CD8E6BB9F5}">
      <dgm:prSet/>
      <dgm:spPr/>
      <dgm:t>
        <a:bodyPr/>
        <a:lstStyle/>
        <a:p>
          <a:endParaRPr lang="en-US"/>
        </a:p>
      </dgm:t>
    </dgm:pt>
    <dgm:pt modelId="{86EDCFCE-CF4A-46BB-A6E7-170514921BB4}">
      <dgm:prSet custT="1"/>
      <dgm:spPr/>
      <dgm:t>
        <a:bodyPr/>
        <a:lstStyle/>
        <a:p>
          <a:pPr rtl="1"/>
          <a:r>
            <a:rPr lang="fa-IR" sz="2400" dirty="0">
              <a:cs typeface="0 Tabassom" panose="020B0604020202020204" charset="-78"/>
            </a:rPr>
            <a:t>هتک حیثیت و نشر اکاذیب</a:t>
          </a:r>
          <a:endParaRPr lang="en-US" sz="2400" dirty="0">
            <a:cs typeface="0 Tabassom" panose="020B0604020202020204" charset="-78"/>
          </a:endParaRPr>
        </a:p>
      </dgm:t>
    </dgm:pt>
    <dgm:pt modelId="{C1154A37-A4EE-402A-B679-5966FC9BD6D9}" type="parTrans" cxnId="{9FA92C5E-E0CA-4092-BEB9-8F511C4D7087}">
      <dgm:prSet/>
      <dgm:spPr/>
      <dgm:t>
        <a:bodyPr/>
        <a:lstStyle/>
        <a:p>
          <a:endParaRPr lang="en-US"/>
        </a:p>
      </dgm:t>
    </dgm:pt>
    <dgm:pt modelId="{9B9A28D7-D3F0-4522-8C27-55ACFA28E320}" type="sibTrans" cxnId="{9FA92C5E-E0CA-4092-BEB9-8F511C4D7087}">
      <dgm:prSet/>
      <dgm:spPr/>
      <dgm:t>
        <a:bodyPr/>
        <a:lstStyle/>
        <a:p>
          <a:endParaRPr lang="en-US"/>
        </a:p>
      </dgm:t>
    </dgm:pt>
    <dgm:pt modelId="{904CFD2B-A30B-4C03-BD71-A83A216538B2}">
      <dgm:prSet custT="1"/>
      <dgm:spPr/>
      <dgm:t>
        <a:bodyPr/>
        <a:lstStyle/>
        <a:p>
          <a:pPr rtl="1"/>
          <a:r>
            <a:rPr lang="fa-IR" sz="2400" dirty="0">
              <a:cs typeface="0 Tabassom" panose="020B0604020202020204" charset="-78"/>
            </a:rPr>
            <a:t>مسؤولیت کیفری اشخاص</a:t>
          </a:r>
          <a:endParaRPr lang="en-US" sz="2400" dirty="0">
            <a:cs typeface="0 Tabassom" panose="020B0604020202020204" charset="-78"/>
          </a:endParaRPr>
        </a:p>
      </dgm:t>
    </dgm:pt>
    <dgm:pt modelId="{684A8D6A-F7DF-4193-8617-4A54FA896A1F}" type="parTrans" cxnId="{293616E0-1C57-4133-B94A-07404B7C883B}">
      <dgm:prSet/>
      <dgm:spPr/>
      <dgm:t>
        <a:bodyPr/>
        <a:lstStyle/>
        <a:p>
          <a:endParaRPr lang="en-US"/>
        </a:p>
      </dgm:t>
    </dgm:pt>
    <dgm:pt modelId="{F22EB8C9-10DC-4EC5-AB9E-A26171998D65}" type="sibTrans" cxnId="{293616E0-1C57-4133-B94A-07404B7C883B}">
      <dgm:prSet/>
      <dgm:spPr/>
      <dgm:t>
        <a:bodyPr/>
        <a:lstStyle/>
        <a:p>
          <a:endParaRPr lang="en-US"/>
        </a:p>
      </dgm:t>
    </dgm:pt>
    <dgm:pt modelId="{FF051D08-CF56-4724-B979-985E0E29227A}">
      <dgm:prSet custT="1"/>
      <dgm:spPr/>
      <dgm:t>
        <a:bodyPr/>
        <a:lstStyle/>
        <a:p>
          <a:pPr rtl="1"/>
          <a:r>
            <a:rPr lang="fa-IR" sz="2400" dirty="0">
              <a:cs typeface="0 Tabassom" panose="020B0604020202020204" charset="-78"/>
            </a:rPr>
            <a:t>سایر جرائم</a:t>
          </a:r>
          <a:endParaRPr lang="en-US" sz="2400" dirty="0">
            <a:cs typeface="0 Tabassom" panose="020B0604020202020204" charset="-78"/>
          </a:endParaRPr>
        </a:p>
      </dgm:t>
    </dgm:pt>
    <dgm:pt modelId="{B12795D2-B3B5-4753-BC28-8E2AFDF3C810}" type="parTrans" cxnId="{C7B22C30-54AF-4136-BBCE-A268739438CE}">
      <dgm:prSet/>
      <dgm:spPr/>
      <dgm:t>
        <a:bodyPr/>
        <a:lstStyle/>
        <a:p>
          <a:endParaRPr lang="en-US"/>
        </a:p>
      </dgm:t>
    </dgm:pt>
    <dgm:pt modelId="{14474FD0-B935-4499-8964-4BC3B6A2CA1F}" type="sibTrans" cxnId="{C7B22C30-54AF-4136-BBCE-A268739438CE}">
      <dgm:prSet/>
      <dgm:spPr/>
      <dgm:t>
        <a:bodyPr/>
        <a:lstStyle/>
        <a:p>
          <a:endParaRPr lang="en-US"/>
        </a:p>
      </dgm:t>
    </dgm:pt>
    <dgm:pt modelId="{C05C1094-F196-4F23-989C-F71BDD59F323}">
      <dgm:prSet custT="1"/>
      <dgm:spPr/>
      <dgm:t>
        <a:bodyPr/>
        <a:lstStyle/>
        <a:p>
          <a:pPr rtl="1"/>
          <a:r>
            <a:rPr lang="fa-IR" sz="2400" dirty="0">
              <a:cs typeface="0 Tabassom" panose="020B0604020202020204" charset="-78"/>
            </a:rPr>
            <a:t>تشدید مجازات ها</a:t>
          </a:r>
          <a:endParaRPr lang="en-US" sz="2400" dirty="0">
            <a:cs typeface="0 Tabassom" panose="020B0604020202020204" charset="-78"/>
          </a:endParaRPr>
        </a:p>
      </dgm:t>
    </dgm:pt>
    <dgm:pt modelId="{A26900E6-1ED8-485F-85E8-1FF030D3FE03}" type="parTrans" cxnId="{42257ABD-0472-4AD0-B009-49E9C1D11CD4}">
      <dgm:prSet/>
      <dgm:spPr/>
      <dgm:t>
        <a:bodyPr/>
        <a:lstStyle/>
        <a:p>
          <a:endParaRPr lang="en-US"/>
        </a:p>
      </dgm:t>
    </dgm:pt>
    <dgm:pt modelId="{508CA768-E4E5-433C-9443-3627A30C1431}" type="sibTrans" cxnId="{42257ABD-0472-4AD0-B009-49E9C1D11CD4}">
      <dgm:prSet/>
      <dgm:spPr/>
      <dgm:t>
        <a:bodyPr/>
        <a:lstStyle/>
        <a:p>
          <a:endParaRPr lang="en-US"/>
        </a:p>
      </dgm:t>
    </dgm:pt>
    <dgm:pt modelId="{3D654FD2-6869-4DEE-9E3F-B75D73ADD393}" type="pres">
      <dgm:prSet presAssocID="{26247FF2-1358-48EF-BBBC-CEEE4B085C16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2E6F06-7B7E-45DE-A426-42469B6CF74E}" type="pres">
      <dgm:prSet presAssocID="{23102FFC-1AD6-4BAD-92E2-6E674FE57CE3}" presName="parentLin" presStyleCnt="0"/>
      <dgm:spPr/>
    </dgm:pt>
    <dgm:pt modelId="{4281EF8F-FC52-476F-B1AB-E24798ADEE95}" type="pres">
      <dgm:prSet presAssocID="{23102FFC-1AD6-4BAD-92E2-6E674FE57CE3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534C458A-6F5A-4351-B6DE-E4EFAF72CE09}" type="pres">
      <dgm:prSet presAssocID="{23102FFC-1AD6-4BAD-92E2-6E674FE57CE3}" presName="parentText" presStyleLbl="node1" presStyleIdx="0" presStyleCnt="8" custScaleX="126509" custLinFactNeighborX="56693" custLinFactNeighborY="-75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4A856F-B3CB-4806-B596-81A6568D3703}" type="pres">
      <dgm:prSet presAssocID="{23102FFC-1AD6-4BAD-92E2-6E674FE57CE3}" presName="negativeSpace" presStyleCnt="0"/>
      <dgm:spPr/>
    </dgm:pt>
    <dgm:pt modelId="{DF6F2E18-F568-4A6E-8B83-7693746128DD}" type="pres">
      <dgm:prSet presAssocID="{23102FFC-1AD6-4BAD-92E2-6E674FE57CE3}" presName="childText" presStyleLbl="conFgAcc1" presStyleIdx="0" presStyleCnt="8">
        <dgm:presLayoutVars>
          <dgm:bulletEnabled val="1"/>
        </dgm:presLayoutVars>
      </dgm:prSet>
      <dgm:spPr/>
    </dgm:pt>
    <dgm:pt modelId="{5015F445-D12E-490A-A94F-1F8A8777C013}" type="pres">
      <dgm:prSet presAssocID="{CD57F41F-83FE-49F4-9A55-F756C233D10D}" presName="spaceBetweenRectangles" presStyleCnt="0"/>
      <dgm:spPr/>
    </dgm:pt>
    <dgm:pt modelId="{3DE23DDB-B7E4-47CB-B081-B053DEDB8D9E}" type="pres">
      <dgm:prSet presAssocID="{4307AD81-A995-4012-853C-901507A3DDAF}" presName="parentLin" presStyleCnt="0"/>
      <dgm:spPr/>
    </dgm:pt>
    <dgm:pt modelId="{DA7FA223-9600-4097-B9B4-9DE4B3EFD8DE}" type="pres">
      <dgm:prSet presAssocID="{4307AD81-A995-4012-853C-901507A3DDAF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88F641C5-3074-473D-976E-1234403CA281}" type="pres">
      <dgm:prSet presAssocID="{4307AD81-A995-4012-853C-901507A3DDAF}" presName="parentText" presStyleLbl="node1" presStyleIdx="1" presStyleCnt="8" custScaleX="126509" custLinFactNeighborX="56693" custLinFactNeighborY="-75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9384D0-4FBF-48BA-936B-896E9C239B2F}" type="pres">
      <dgm:prSet presAssocID="{4307AD81-A995-4012-853C-901507A3DDAF}" presName="negativeSpace" presStyleCnt="0"/>
      <dgm:spPr/>
    </dgm:pt>
    <dgm:pt modelId="{CFD954DC-36EB-4F29-BC77-C0CF6861D41F}" type="pres">
      <dgm:prSet presAssocID="{4307AD81-A995-4012-853C-901507A3DDAF}" presName="childText" presStyleLbl="conFgAcc1" presStyleIdx="1" presStyleCnt="8">
        <dgm:presLayoutVars>
          <dgm:bulletEnabled val="1"/>
        </dgm:presLayoutVars>
      </dgm:prSet>
      <dgm:spPr/>
    </dgm:pt>
    <dgm:pt modelId="{E637E179-E4EC-4EA1-B31F-DCA5D558D1A0}" type="pres">
      <dgm:prSet presAssocID="{8DFE1AE1-E6DA-4E35-9153-658EDDBCC5ED}" presName="spaceBetweenRectangles" presStyleCnt="0"/>
      <dgm:spPr/>
    </dgm:pt>
    <dgm:pt modelId="{491BB75D-1174-41E6-A865-1CFB31419E2A}" type="pres">
      <dgm:prSet presAssocID="{0F988E8A-6177-4345-ACDC-B4D59399DDA1}" presName="parentLin" presStyleCnt="0"/>
      <dgm:spPr/>
    </dgm:pt>
    <dgm:pt modelId="{7E20A0D6-55B4-4322-BA94-07348E0787E0}" type="pres">
      <dgm:prSet presAssocID="{0F988E8A-6177-4345-ACDC-B4D59399DDA1}" presName="parentLeftMargin" presStyleLbl="node1" presStyleIdx="1" presStyleCnt="8"/>
      <dgm:spPr/>
      <dgm:t>
        <a:bodyPr/>
        <a:lstStyle/>
        <a:p>
          <a:endParaRPr lang="en-US"/>
        </a:p>
      </dgm:t>
    </dgm:pt>
    <dgm:pt modelId="{DF796F10-7DFA-4C56-AABB-E68026276263}" type="pres">
      <dgm:prSet presAssocID="{0F988E8A-6177-4345-ACDC-B4D59399DDA1}" presName="parentText" presStyleLbl="node1" presStyleIdx="2" presStyleCnt="8" custScaleX="126509" custLinFactNeighborX="56693" custLinFactNeighborY="-75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47967-A34B-463B-81B5-15629775F6FF}" type="pres">
      <dgm:prSet presAssocID="{0F988E8A-6177-4345-ACDC-B4D59399DDA1}" presName="negativeSpace" presStyleCnt="0"/>
      <dgm:spPr/>
    </dgm:pt>
    <dgm:pt modelId="{413ECF33-E066-41E6-974A-FF25DF3095E5}" type="pres">
      <dgm:prSet presAssocID="{0F988E8A-6177-4345-ACDC-B4D59399DDA1}" presName="childText" presStyleLbl="conFgAcc1" presStyleIdx="2" presStyleCnt="8">
        <dgm:presLayoutVars>
          <dgm:bulletEnabled val="1"/>
        </dgm:presLayoutVars>
      </dgm:prSet>
      <dgm:spPr/>
    </dgm:pt>
    <dgm:pt modelId="{18CD9895-705D-4143-BD06-3B2AA97F7AD5}" type="pres">
      <dgm:prSet presAssocID="{B92C3883-5E79-4BCB-857F-71DE04F16E6E}" presName="spaceBetweenRectangles" presStyleCnt="0"/>
      <dgm:spPr/>
    </dgm:pt>
    <dgm:pt modelId="{F51C8F17-CF6E-4D09-87AC-D6F471EBA05E}" type="pres">
      <dgm:prSet presAssocID="{9E123B0C-22F3-4616-890D-A53BDA29E58E}" presName="parentLin" presStyleCnt="0"/>
      <dgm:spPr/>
    </dgm:pt>
    <dgm:pt modelId="{0E28C771-AF46-4065-AAD5-9CC137C8DE9E}" type="pres">
      <dgm:prSet presAssocID="{9E123B0C-22F3-4616-890D-A53BDA29E58E}" presName="parentLeftMargin" presStyleLbl="node1" presStyleIdx="2" presStyleCnt="8"/>
      <dgm:spPr/>
      <dgm:t>
        <a:bodyPr/>
        <a:lstStyle/>
        <a:p>
          <a:endParaRPr lang="en-US"/>
        </a:p>
      </dgm:t>
    </dgm:pt>
    <dgm:pt modelId="{4C306AA6-6585-4BC4-86F3-F2F6EDF5B4C8}" type="pres">
      <dgm:prSet presAssocID="{9E123B0C-22F3-4616-890D-A53BDA29E58E}" presName="parentText" presStyleLbl="node1" presStyleIdx="3" presStyleCnt="8" custScaleX="126509" custLinFactNeighborX="56693" custLinFactNeighborY="-75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ADFF9-5C35-4F27-89C3-7B25B80CA43F}" type="pres">
      <dgm:prSet presAssocID="{9E123B0C-22F3-4616-890D-A53BDA29E58E}" presName="negativeSpace" presStyleCnt="0"/>
      <dgm:spPr/>
    </dgm:pt>
    <dgm:pt modelId="{8B268593-5F27-480D-800E-5D1B25FF901B}" type="pres">
      <dgm:prSet presAssocID="{9E123B0C-22F3-4616-890D-A53BDA29E58E}" presName="childText" presStyleLbl="conFgAcc1" presStyleIdx="3" presStyleCnt="8">
        <dgm:presLayoutVars>
          <dgm:bulletEnabled val="1"/>
        </dgm:presLayoutVars>
      </dgm:prSet>
      <dgm:spPr/>
    </dgm:pt>
    <dgm:pt modelId="{15D09D03-EF3D-47EE-8CC2-F1122C13E48B}" type="pres">
      <dgm:prSet presAssocID="{723704FA-CDB6-470F-AD77-B35946E70F85}" presName="spaceBetweenRectangles" presStyleCnt="0"/>
      <dgm:spPr/>
    </dgm:pt>
    <dgm:pt modelId="{CEA64A56-9C2D-4516-B6D6-BE5F13E7DDF6}" type="pres">
      <dgm:prSet presAssocID="{86EDCFCE-CF4A-46BB-A6E7-170514921BB4}" presName="parentLin" presStyleCnt="0"/>
      <dgm:spPr/>
    </dgm:pt>
    <dgm:pt modelId="{90635DC9-072D-42DF-A258-4D9BEA364FE4}" type="pres">
      <dgm:prSet presAssocID="{86EDCFCE-CF4A-46BB-A6E7-170514921BB4}" presName="parentLeftMargin" presStyleLbl="node1" presStyleIdx="3" presStyleCnt="8"/>
      <dgm:spPr/>
      <dgm:t>
        <a:bodyPr/>
        <a:lstStyle/>
        <a:p>
          <a:endParaRPr lang="en-US"/>
        </a:p>
      </dgm:t>
    </dgm:pt>
    <dgm:pt modelId="{0A88CFBB-773D-413B-AC70-41CE1FA5DBEB}" type="pres">
      <dgm:prSet presAssocID="{86EDCFCE-CF4A-46BB-A6E7-170514921BB4}" presName="parentText" presStyleLbl="node1" presStyleIdx="4" presStyleCnt="8" custScaleX="126509" custLinFactNeighborX="56693" custLinFactNeighborY="-75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11FB2-230C-4107-8539-537AEC680423}" type="pres">
      <dgm:prSet presAssocID="{86EDCFCE-CF4A-46BB-A6E7-170514921BB4}" presName="negativeSpace" presStyleCnt="0"/>
      <dgm:spPr/>
    </dgm:pt>
    <dgm:pt modelId="{8C180919-13F6-458C-8F8A-0035B4BBF8DF}" type="pres">
      <dgm:prSet presAssocID="{86EDCFCE-CF4A-46BB-A6E7-170514921BB4}" presName="childText" presStyleLbl="conFgAcc1" presStyleIdx="4" presStyleCnt="8">
        <dgm:presLayoutVars>
          <dgm:bulletEnabled val="1"/>
        </dgm:presLayoutVars>
      </dgm:prSet>
      <dgm:spPr/>
    </dgm:pt>
    <dgm:pt modelId="{D442E229-CC2E-4D7C-8220-7F6499D5F0F8}" type="pres">
      <dgm:prSet presAssocID="{9B9A28D7-D3F0-4522-8C27-55ACFA28E320}" presName="spaceBetweenRectangles" presStyleCnt="0"/>
      <dgm:spPr/>
    </dgm:pt>
    <dgm:pt modelId="{3DA6010D-1DEE-4C82-B2B0-9934D2B409AF}" type="pres">
      <dgm:prSet presAssocID="{904CFD2B-A30B-4C03-BD71-A83A216538B2}" presName="parentLin" presStyleCnt="0"/>
      <dgm:spPr/>
    </dgm:pt>
    <dgm:pt modelId="{0695A708-29BD-4E05-9123-D812F300C133}" type="pres">
      <dgm:prSet presAssocID="{904CFD2B-A30B-4C03-BD71-A83A216538B2}" presName="parentLeftMargin" presStyleLbl="node1" presStyleIdx="4" presStyleCnt="8"/>
      <dgm:spPr/>
      <dgm:t>
        <a:bodyPr/>
        <a:lstStyle/>
        <a:p>
          <a:endParaRPr lang="en-US"/>
        </a:p>
      </dgm:t>
    </dgm:pt>
    <dgm:pt modelId="{CFFD74FD-FB53-4BF7-8056-FF82158EAE0D}" type="pres">
      <dgm:prSet presAssocID="{904CFD2B-A30B-4C03-BD71-A83A216538B2}" presName="parentText" presStyleLbl="node1" presStyleIdx="5" presStyleCnt="8" custScaleX="126509" custLinFactNeighborX="56693" custLinFactNeighborY="-75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75E448-575E-4EE9-8357-21CF40A9B949}" type="pres">
      <dgm:prSet presAssocID="{904CFD2B-A30B-4C03-BD71-A83A216538B2}" presName="negativeSpace" presStyleCnt="0"/>
      <dgm:spPr/>
    </dgm:pt>
    <dgm:pt modelId="{ED96261D-A326-469B-9C19-EF663D3EC18F}" type="pres">
      <dgm:prSet presAssocID="{904CFD2B-A30B-4C03-BD71-A83A216538B2}" presName="childText" presStyleLbl="conFgAcc1" presStyleIdx="5" presStyleCnt="8">
        <dgm:presLayoutVars>
          <dgm:bulletEnabled val="1"/>
        </dgm:presLayoutVars>
      </dgm:prSet>
      <dgm:spPr/>
    </dgm:pt>
    <dgm:pt modelId="{C48F377B-028E-409A-AEC1-E80302815C49}" type="pres">
      <dgm:prSet presAssocID="{F22EB8C9-10DC-4EC5-AB9E-A26171998D65}" presName="spaceBetweenRectangles" presStyleCnt="0"/>
      <dgm:spPr/>
    </dgm:pt>
    <dgm:pt modelId="{F09C1DED-74CE-4D41-A3D9-9AA30D81E759}" type="pres">
      <dgm:prSet presAssocID="{FF051D08-CF56-4724-B979-985E0E29227A}" presName="parentLin" presStyleCnt="0"/>
      <dgm:spPr/>
    </dgm:pt>
    <dgm:pt modelId="{5853972B-7907-413E-9178-EF43B51F2646}" type="pres">
      <dgm:prSet presAssocID="{FF051D08-CF56-4724-B979-985E0E29227A}" presName="parentLeftMargin" presStyleLbl="node1" presStyleIdx="5" presStyleCnt="8"/>
      <dgm:spPr/>
      <dgm:t>
        <a:bodyPr/>
        <a:lstStyle/>
        <a:p>
          <a:endParaRPr lang="en-US"/>
        </a:p>
      </dgm:t>
    </dgm:pt>
    <dgm:pt modelId="{A3EF503F-7897-4A20-AC00-AA071AA945D2}" type="pres">
      <dgm:prSet presAssocID="{FF051D08-CF56-4724-B979-985E0E29227A}" presName="parentText" presStyleLbl="node1" presStyleIdx="6" presStyleCnt="8" custScaleX="126509" custLinFactNeighborX="56693" custLinFactNeighborY="-75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58644-C145-4375-B458-C25D060631B6}" type="pres">
      <dgm:prSet presAssocID="{FF051D08-CF56-4724-B979-985E0E29227A}" presName="negativeSpace" presStyleCnt="0"/>
      <dgm:spPr/>
    </dgm:pt>
    <dgm:pt modelId="{87FB020C-F32E-41A7-B115-68CB522B7702}" type="pres">
      <dgm:prSet presAssocID="{FF051D08-CF56-4724-B979-985E0E29227A}" presName="childText" presStyleLbl="conFgAcc1" presStyleIdx="6" presStyleCnt="8">
        <dgm:presLayoutVars>
          <dgm:bulletEnabled val="1"/>
        </dgm:presLayoutVars>
      </dgm:prSet>
      <dgm:spPr/>
    </dgm:pt>
    <dgm:pt modelId="{31ED8875-EB85-4E82-95CC-7D73DC6623FF}" type="pres">
      <dgm:prSet presAssocID="{14474FD0-B935-4499-8964-4BC3B6A2CA1F}" presName="spaceBetweenRectangles" presStyleCnt="0"/>
      <dgm:spPr/>
    </dgm:pt>
    <dgm:pt modelId="{87859F1C-C0A3-4642-9445-C2099A79AED5}" type="pres">
      <dgm:prSet presAssocID="{C05C1094-F196-4F23-989C-F71BDD59F323}" presName="parentLin" presStyleCnt="0"/>
      <dgm:spPr/>
    </dgm:pt>
    <dgm:pt modelId="{0D7EFA71-37D5-4597-9E62-BEF26A5FF3C4}" type="pres">
      <dgm:prSet presAssocID="{C05C1094-F196-4F23-989C-F71BDD59F323}" presName="parentLeftMargin" presStyleLbl="node1" presStyleIdx="6" presStyleCnt="8"/>
      <dgm:spPr/>
      <dgm:t>
        <a:bodyPr/>
        <a:lstStyle/>
        <a:p>
          <a:endParaRPr lang="en-US"/>
        </a:p>
      </dgm:t>
    </dgm:pt>
    <dgm:pt modelId="{637CDC41-475C-4693-A493-C4D284A07486}" type="pres">
      <dgm:prSet presAssocID="{C05C1094-F196-4F23-989C-F71BDD59F323}" presName="parentText" presStyleLbl="node1" presStyleIdx="7" presStyleCnt="8" custScaleX="126509" custLinFactNeighborX="56693" custLinFactNeighborY="-75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79467-83B4-4F71-881E-70FE0DA4BF49}" type="pres">
      <dgm:prSet presAssocID="{C05C1094-F196-4F23-989C-F71BDD59F323}" presName="negativeSpace" presStyleCnt="0"/>
      <dgm:spPr/>
    </dgm:pt>
    <dgm:pt modelId="{AA818CFD-D525-4C53-BB94-48274BBCDDE7}" type="pres">
      <dgm:prSet presAssocID="{C05C1094-F196-4F23-989C-F71BDD59F323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9FA92C5E-E0CA-4092-BEB9-8F511C4D7087}" srcId="{26247FF2-1358-48EF-BBBC-CEEE4B085C16}" destId="{86EDCFCE-CF4A-46BB-A6E7-170514921BB4}" srcOrd="4" destOrd="0" parTransId="{C1154A37-A4EE-402A-B679-5966FC9BD6D9}" sibTransId="{9B9A28D7-D3F0-4522-8C27-55ACFA28E320}"/>
    <dgm:cxn modelId="{B64A7709-20BB-4AEC-ADE5-9417E0A40485}" type="presOf" srcId="{FF051D08-CF56-4724-B979-985E0E29227A}" destId="{5853972B-7907-413E-9178-EF43B51F2646}" srcOrd="0" destOrd="0" presId="urn:microsoft.com/office/officeart/2005/8/layout/list1"/>
    <dgm:cxn modelId="{42257ABD-0472-4AD0-B009-49E9C1D11CD4}" srcId="{26247FF2-1358-48EF-BBBC-CEEE4B085C16}" destId="{C05C1094-F196-4F23-989C-F71BDD59F323}" srcOrd="7" destOrd="0" parTransId="{A26900E6-1ED8-485F-85E8-1FF030D3FE03}" sibTransId="{508CA768-E4E5-433C-9443-3627A30C1431}"/>
    <dgm:cxn modelId="{B7B333DE-377F-4795-96FE-83CEE7214228}" srcId="{26247FF2-1358-48EF-BBBC-CEEE4B085C16}" destId="{0F988E8A-6177-4345-ACDC-B4D59399DDA1}" srcOrd="2" destOrd="0" parTransId="{40F47A99-060F-4BA6-AAFB-AF2E1F94025A}" sibTransId="{B92C3883-5E79-4BCB-857F-71DE04F16E6E}"/>
    <dgm:cxn modelId="{89D200EA-30FD-4AF6-A409-AAD08C018FAD}" type="presOf" srcId="{23102FFC-1AD6-4BAD-92E2-6E674FE57CE3}" destId="{534C458A-6F5A-4351-B6DE-E4EFAF72CE09}" srcOrd="1" destOrd="0" presId="urn:microsoft.com/office/officeart/2005/8/layout/list1"/>
    <dgm:cxn modelId="{E8394D6D-AD80-4DF3-90B6-90F4DC0E55C6}" type="presOf" srcId="{9E123B0C-22F3-4616-890D-A53BDA29E58E}" destId="{4C306AA6-6585-4BC4-86F3-F2F6EDF5B4C8}" srcOrd="1" destOrd="0" presId="urn:microsoft.com/office/officeart/2005/8/layout/list1"/>
    <dgm:cxn modelId="{627D5AEF-C90F-4177-A7D3-C3679B0FD525}" type="presOf" srcId="{9E123B0C-22F3-4616-890D-A53BDA29E58E}" destId="{0E28C771-AF46-4065-AAD5-9CC137C8DE9E}" srcOrd="0" destOrd="0" presId="urn:microsoft.com/office/officeart/2005/8/layout/list1"/>
    <dgm:cxn modelId="{513D2BF4-5B04-42DA-84FB-A9F6C98C0EF4}" type="presOf" srcId="{26247FF2-1358-48EF-BBBC-CEEE4B085C16}" destId="{3D654FD2-6869-4DEE-9E3F-B75D73ADD393}" srcOrd="0" destOrd="0" presId="urn:microsoft.com/office/officeart/2005/8/layout/list1"/>
    <dgm:cxn modelId="{293616E0-1C57-4133-B94A-07404B7C883B}" srcId="{26247FF2-1358-48EF-BBBC-CEEE4B085C16}" destId="{904CFD2B-A30B-4C03-BD71-A83A216538B2}" srcOrd="5" destOrd="0" parTransId="{684A8D6A-F7DF-4193-8617-4A54FA896A1F}" sibTransId="{F22EB8C9-10DC-4EC5-AB9E-A26171998D65}"/>
    <dgm:cxn modelId="{7EAD4F59-D4D1-4A67-92A1-A5DEFF65A393}" type="presOf" srcId="{904CFD2B-A30B-4C03-BD71-A83A216538B2}" destId="{CFFD74FD-FB53-4BF7-8056-FF82158EAE0D}" srcOrd="1" destOrd="0" presId="urn:microsoft.com/office/officeart/2005/8/layout/list1"/>
    <dgm:cxn modelId="{6FA8D410-64D4-448F-9D8E-15F2A2AFF354}" srcId="{26247FF2-1358-48EF-BBBC-CEEE4B085C16}" destId="{23102FFC-1AD6-4BAD-92E2-6E674FE57CE3}" srcOrd="0" destOrd="0" parTransId="{1FC7DAE5-3049-4347-9B51-6DE3C806EC8D}" sibTransId="{CD57F41F-83FE-49F4-9A55-F756C233D10D}"/>
    <dgm:cxn modelId="{C7B22C30-54AF-4136-BBCE-A268739438CE}" srcId="{26247FF2-1358-48EF-BBBC-CEEE4B085C16}" destId="{FF051D08-CF56-4724-B979-985E0E29227A}" srcOrd="6" destOrd="0" parTransId="{B12795D2-B3B5-4753-BC28-8E2AFDF3C810}" sibTransId="{14474FD0-B935-4499-8964-4BC3B6A2CA1F}"/>
    <dgm:cxn modelId="{FCCB5CE9-4633-413D-B8BA-704580A3DE36}" type="presOf" srcId="{0F988E8A-6177-4345-ACDC-B4D59399DDA1}" destId="{7E20A0D6-55B4-4322-BA94-07348E0787E0}" srcOrd="0" destOrd="0" presId="urn:microsoft.com/office/officeart/2005/8/layout/list1"/>
    <dgm:cxn modelId="{D46818F0-C0BC-4754-ACC3-E61AC082A8D5}" type="presOf" srcId="{904CFD2B-A30B-4C03-BD71-A83A216538B2}" destId="{0695A708-29BD-4E05-9123-D812F300C133}" srcOrd="0" destOrd="0" presId="urn:microsoft.com/office/officeart/2005/8/layout/list1"/>
    <dgm:cxn modelId="{DF8E2D05-2771-4029-84A9-511884CF480A}" type="presOf" srcId="{86EDCFCE-CF4A-46BB-A6E7-170514921BB4}" destId="{0A88CFBB-773D-413B-AC70-41CE1FA5DBEB}" srcOrd="1" destOrd="0" presId="urn:microsoft.com/office/officeart/2005/8/layout/list1"/>
    <dgm:cxn modelId="{274F44DF-9B7B-415F-8DF4-73CD8E6BB9F5}" srcId="{26247FF2-1358-48EF-BBBC-CEEE4B085C16}" destId="{9E123B0C-22F3-4616-890D-A53BDA29E58E}" srcOrd="3" destOrd="0" parTransId="{5C6F1ACB-2EC2-409A-B12A-766DC90AB187}" sibTransId="{723704FA-CDB6-470F-AD77-B35946E70F85}"/>
    <dgm:cxn modelId="{24327F51-ED75-42AA-A537-6DE1E8300BAD}" type="presOf" srcId="{4307AD81-A995-4012-853C-901507A3DDAF}" destId="{88F641C5-3074-473D-976E-1234403CA281}" srcOrd="1" destOrd="0" presId="urn:microsoft.com/office/officeart/2005/8/layout/list1"/>
    <dgm:cxn modelId="{11104BBA-EF64-4063-8C9F-69A685BA8998}" srcId="{26247FF2-1358-48EF-BBBC-CEEE4B085C16}" destId="{4307AD81-A995-4012-853C-901507A3DDAF}" srcOrd="1" destOrd="0" parTransId="{BACA418C-1360-4A87-A341-37F95214A414}" sibTransId="{8DFE1AE1-E6DA-4E35-9153-658EDDBCC5ED}"/>
    <dgm:cxn modelId="{52FB7F51-873D-458E-9FC9-04B6F77D0ACA}" type="presOf" srcId="{4307AD81-A995-4012-853C-901507A3DDAF}" destId="{DA7FA223-9600-4097-B9B4-9DE4B3EFD8DE}" srcOrd="0" destOrd="0" presId="urn:microsoft.com/office/officeart/2005/8/layout/list1"/>
    <dgm:cxn modelId="{2C67E8CE-4E3F-406A-AC3A-E8A11A048336}" type="presOf" srcId="{0F988E8A-6177-4345-ACDC-B4D59399DDA1}" destId="{DF796F10-7DFA-4C56-AABB-E68026276263}" srcOrd="1" destOrd="0" presId="urn:microsoft.com/office/officeart/2005/8/layout/list1"/>
    <dgm:cxn modelId="{91EE0EC3-F04B-4A47-87AA-7D4E520F97D1}" type="presOf" srcId="{C05C1094-F196-4F23-989C-F71BDD59F323}" destId="{637CDC41-475C-4693-A493-C4D284A07486}" srcOrd="1" destOrd="0" presId="urn:microsoft.com/office/officeart/2005/8/layout/list1"/>
    <dgm:cxn modelId="{F357EE69-39AD-4B10-90B7-BB3D7A8ED304}" type="presOf" srcId="{86EDCFCE-CF4A-46BB-A6E7-170514921BB4}" destId="{90635DC9-072D-42DF-A258-4D9BEA364FE4}" srcOrd="0" destOrd="0" presId="urn:microsoft.com/office/officeart/2005/8/layout/list1"/>
    <dgm:cxn modelId="{8A73A55C-CA51-42E7-B191-A797FCA128E5}" type="presOf" srcId="{23102FFC-1AD6-4BAD-92E2-6E674FE57CE3}" destId="{4281EF8F-FC52-476F-B1AB-E24798ADEE95}" srcOrd="0" destOrd="0" presId="urn:microsoft.com/office/officeart/2005/8/layout/list1"/>
    <dgm:cxn modelId="{7F5375C7-39D9-447C-9F8D-C822BB58931F}" type="presOf" srcId="{FF051D08-CF56-4724-B979-985E0E29227A}" destId="{A3EF503F-7897-4A20-AC00-AA071AA945D2}" srcOrd="1" destOrd="0" presId="urn:microsoft.com/office/officeart/2005/8/layout/list1"/>
    <dgm:cxn modelId="{7F82E2C8-90EC-47BE-80B6-7439067C6251}" type="presOf" srcId="{C05C1094-F196-4F23-989C-F71BDD59F323}" destId="{0D7EFA71-37D5-4597-9E62-BEF26A5FF3C4}" srcOrd="0" destOrd="0" presId="urn:microsoft.com/office/officeart/2005/8/layout/list1"/>
    <dgm:cxn modelId="{EC4DBA74-0F28-4DA1-9A36-17EB742B4D96}" type="presParOf" srcId="{3D654FD2-6869-4DEE-9E3F-B75D73ADD393}" destId="{642E6F06-7B7E-45DE-A426-42469B6CF74E}" srcOrd="0" destOrd="0" presId="urn:microsoft.com/office/officeart/2005/8/layout/list1"/>
    <dgm:cxn modelId="{9A8531E2-F740-4159-A4D2-4A83AF551E09}" type="presParOf" srcId="{642E6F06-7B7E-45DE-A426-42469B6CF74E}" destId="{4281EF8F-FC52-476F-B1AB-E24798ADEE95}" srcOrd="0" destOrd="0" presId="urn:microsoft.com/office/officeart/2005/8/layout/list1"/>
    <dgm:cxn modelId="{BF89A4FA-346C-49B1-A036-D021F8616F0C}" type="presParOf" srcId="{642E6F06-7B7E-45DE-A426-42469B6CF74E}" destId="{534C458A-6F5A-4351-B6DE-E4EFAF72CE09}" srcOrd="1" destOrd="0" presId="urn:microsoft.com/office/officeart/2005/8/layout/list1"/>
    <dgm:cxn modelId="{62FEC093-724B-4A95-99B6-AB32C9F61846}" type="presParOf" srcId="{3D654FD2-6869-4DEE-9E3F-B75D73ADD393}" destId="{184A856F-B3CB-4806-B596-81A6568D3703}" srcOrd="1" destOrd="0" presId="urn:microsoft.com/office/officeart/2005/8/layout/list1"/>
    <dgm:cxn modelId="{2D14EBAB-66D5-4F2B-984A-2E592BE48BFF}" type="presParOf" srcId="{3D654FD2-6869-4DEE-9E3F-B75D73ADD393}" destId="{DF6F2E18-F568-4A6E-8B83-7693746128DD}" srcOrd="2" destOrd="0" presId="urn:microsoft.com/office/officeart/2005/8/layout/list1"/>
    <dgm:cxn modelId="{BACFFA81-27EA-4F5C-832E-638D89020087}" type="presParOf" srcId="{3D654FD2-6869-4DEE-9E3F-B75D73ADD393}" destId="{5015F445-D12E-490A-A94F-1F8A8777C013}" srcOrd="3" destOrd="0" presId="urn:microsoft.com/office/officeart/2005/8/layout/list1"/>
    <dgm:cxn modelId="{A8878DB8-E2F3-41F0-9B90-9D433E9E3DF0}" type="presParOf" srcId="{3D654FD2-6869-4DEE-9E3F-B75D73ADD393}" destId="{3DE23DDB-B7E4-47CB-B081-B053DEDB8D9E}" srcOrd="4" destOrd="0" presId="urn:microsoft.com/office/officeart/2005/8/layout/list1"/>
    <dgm:cxn modelId="{99C5BB40-C7EC-4303-8AC4-746F8066C56F}" type="presParOf" srcId="{3DE23DDB-B7E4-47CB-B081-B053DEDB8D9E}" destId="{DA7FA223-9600-4097-B9B4-9DE4B3EFD8DE}" srcOrd="0" destOrd="0" presId="urn:microsoft.com/office/officeart/2005/8/layout/list1"/>
    <dgm:cxn modelId="{45D788B5-E166-47A7-8576-8643B6A62139}" type="presParOf" srcId="{3DE23DDB-B7E4-47CB-B081-B053DEDB8D9E}" destId="{88F641C5-3074-473D-976E-1234403CA281}" srcOrd="1" destOrd="0" presId="urn:microsoft.com/office/officeart/2005/8/layout/list1"/>
    <dgm:cxn modelId="{B20C601E-D04A-4DFC-98AF-DB01CD35095D}" type="presParOf" srcId="{3D654FD2-6869-4DEE-9E3F-B75D73ADD393}" destId="{CD9384D0-4FBF-48BA-936B-896E9C239B2F}" srcOrd="5" destOrd="0" presId="urn:microsoft.com/office/officeart/2005/8/layout/list1"/>
    <dgm:cxn modelId="{AC2C2671-1536-4B45-96EA-47D244487F46}" type="presParOf" srcId="{3D654FD2-6869-4DEE-9E3F-B75D73ADD393}" destId="{CFD954DC-36EB-4F29-BC77-C0CF6861D41F}" srcOrd="6" destOrd="0" presId="urn:microsoft.com/office/officeart/2005/8/layout/list1"/>
    <dgm:cxn modelId="{8B9895DA-C9DB-40EE-B47E-1DA51D297D79}" type="presParOf" srcId="{3D654FD2-6869-4DEE-9E3F-B75D73ADD393}" destId="{E637E179-E4EC-4EA1-B31F-DCA5D558D1A0}" srcOrd="7" destOrd="0" presId="urn:microsoft.com/office/officeart/2005/8/layout/list1"/>
    <dgm:cxn modelId="{48088B57-66E7-4624-87B6-A61F5C3BF233}" type="presParOf" srcId="{3D654FD2-6869-4DEE-9E3F-B75D73ADD393}" destId="{491BB75D-1174-41E6-A865-1CFB31419E2A}" srcOrd="8" destOrd="0" presId="urn:microsoft.com/office/officeart/2005/8/layout/list1"/>
    <dgm:cxn modelId="{5A14D50B-5C3D-4940-BD5E-BFAA43BFBB3F}" type="presParOf" srcId="{491BB75D-1174-41E6-A865-1CFB31419E2A}" destId="{7E20A0D6-55B4-4322-BA94-07348E0787E0}" srcOrd="0" destOrd="0" presId="urn:microsoft.com/office/officeart/2005/8/layout/list1"/>
    <dgm:cxn modelId="{837B8A8B-FDF2-44E3-85FD-826E705A96C5}" type="presParOf" srcId="{491BB75D-1174-41E6-A865-1CFB31419E2A}" destId="{DF796F10-7DFA-4C56-AABB-E68026276263}" srcOrd="1" destOrd="0" presId="urn:microsoft.com/office/officeart/2005/8/layout/list1"/>
    <dgm:cxn modelId="{8EE8E3BD-F040-4EFE-A7DE-E4035B985420}" type="presParOf" srcId="{3D654FD2-6869-4DEE-9E3F-B75D73ADD393}" destId="{5CA47967-A34B-463B-81B5-15629775F6FF}" srcOrd="9" destOrd="0" presId="urn:microsoft.com/office/officeart/2005/8/layout/list1"/>
    <dgm:cxn modelId="{919E4192-333F-4419-A615-CF04654FC632}" type="presParOf" srcId="{3D654FD2-6869-4DEE-9E3F-B75D73ADD393}" destId="{413ECF33-E066-41E6-974A-FF25DF3095E5}" srcOrd="10" destOrd="0" presId="urn:microsoft.com/office/officeart/2005/8/layout/list1"/>
    <dgm:cxn modelId="{FF34503B-3AD3-4F25-A8F1-0D2B15424A23}" type="presParOf" srcId="{3D654FD2-6869-4DEE-9E3F-B75D73ADD393}" destId="{18CD9895-705D-4143-BD06-3B2AA97F7AD5}" srcOrd="11" destOrd="0" presId="urn:microsoft.com/office/officeart/2005/8/layout/list1"/>
    <dgm:cxn modelId="{E978A84B-1A00-46CD-A747-01F2374EF6D0}" type="presParOf" srcId="{3D654FD2-6869-4DEE-9E3F-B75D73ADD393}" destId="{F51C8F17-CF6E-4D09-87AC-D6F471EBA05E}" srcOrd="12" destOrd="0" presId="urn:microsoft.com/office/officeart/2005/8/layout/list1"/>
    <dgm:cxn modelId="{5EEA2FA4-0A3A-43DA-AB84-B1A91879985C}" type="presParOf" srcId="{F51C8F17-CF6E-4D09-87AC-D6F471EBA05E}" destId="{0E28C771-AF46-4065-AAD5-9CC137C8DE9E}" srcOrd="0" destOrd="0" presId="urn:microsoft.com/office/officeart/2005/8/layout/list1"/>
    <dgm:cxn modelId="{767986DC-B82D-4E59-BD78-C208DD741041}" type="presParOf" srcId="{F51C8F17-CF6E-4D09-87AC-D6F471EBA05E}" destId="{4C306AA6-6585-4BC4-86F3-F2F6EDF5B4C8}" srcOrd="1" destOrd="0" presId="urn:microsoft.com/office/officeart/2005/8/layout/list1"/>
    <dgm:cxn modelId="{B7DEF4B2-6154-425E-A14A-03888A85BE63}" type="presParOf" srcId="{3D654FD2-6869-4DEE-9E3F-B75D73ADD393}" destId="{1D1ADFF9-5C35-4F27-89C3-7B25B80CA43F}" srcOrd="13" destOrd="0" presId="urn:microsoft.com/office/officeart/2005/8/layout/list1"/>
    <dgm:cxn modelId="{0E91FA4D-2C42-4937-A1B3-539FD9F2B816}" type="presParOf" srcId="{3D654FD2-6869-4DEE-9E3F-B75D73ADD393}" destId="{8B268593-5F27-480D-800E-5D1B25FF901B}" srcOrd="14" destOrd="0" presId="urn:microsoft.com/office/officeart/2005/8/layout/list1"/>
    <dgm:cxn modelId="{33819014-5030-4CDF-BCC7-E67CF625A6D7}" type="presParOf" srcId="{3D654FD2-6869-4DEE-9E3F-B75D73ADD393}" destId="{15D09D03-EF3D-47EE-8CC2-F1122C13E48B}" srcOrd="15" destOrd="0" presId="urn:microsoft.com/office/officeart/2005/8/layout/list1"/>
    <dgm:cxn modelId="{50BB8F84-44B4-4F73-A9C1-9639A8E55838}" type="presParOf" srcId="{3D654FD2-6869-4DEE-9E3F-B75D73ADD393}" destId="{CEA64A56-9C2D-4516-B6D6-BE5F13E7DDF6}" srcOrd="16" destOrd="0" presId="urn:microsoft.com/office/officeart/2005/8/layout/list1"/>
    <dgm:cxn modelId="{C8155160-2DF9-4BD9-8DCC-CE258ACBD073}" type="presParOf" srcId="{CEA64A56-9C2D-4516-B6D6-BE5F13E7DDF6}" destId="{90635DC9-072D-42DF-A258-4D9BEA364FE4}" srcOrd="0" destOrd="0" presId="urn:microsoft.com/office/officeart/2005/8/layout/list1"/>
    <dgm:cxn modelId="{26386547-5AFD-405D-905E-DFB94BEDCFC8}" type="presParOf" srcId="{CEA64A56-9C2D-4516-B6D6-BE5F13E7DDF6}" destId="{0A88CFBB-773D-413B-AC70-41CE1FA5DBEB}" srcOrd="1" destOrd="0" presId="urn:microsoft.com/office/officeart/2005/8/layout/list1"/>
    <dgm:cxn modelId="{CAF2D117-7CD6-4AB6-B9EF-51F03B6BD045}" type="presParOf" srcId="{3D654FD2-6869-4DEE-9E3F-B75D73ADD393}" destId="{4FB11FB2-230C-4107-8539-537AEC680423}" srcOrd="17" destOrd="0" presId="urn:microsoft.com/office/officeart/2005/8/layout/list1"/>
    <dgm:cxn modelId="{1717DEBE-B1F7-430C-9E42-46BA6186DBB4}" type="presParOf" srcId="{3D654FD2-6869-4DEE-9E3F-B75D73ADD393}" destId="{8C180919-13F6-458C-8F8A-0035B4BBF8DF}" srcOrd="18" destOrd="0" presId="urn:microsoft.com/office/officeart/2005/8/layout/list1"/>
    <dgm:cxn modelId="{4E93E711-40E8-4D54-8294-CB962B60B040}" type="presParOf" srcId="{3D654FD2-6869-4DEE-9E3F-B75D73ADD393}" destId="{D442E229-CC2E-4D7C-8220-7F6499D5F0F8}" srcOrd="19" destOrd="0" presId="urn:microsoft.com/office/officeart/2005/8/layout/list1"/>
    <dgm:cxn modelId="{77F2F7DF-C2CB-448B-BB10-8B6DB7B9E1FE}" type="presParOf" srcId="{3D654FD2-6869-4DEE-9E3F-B75D73ADD393}" destId="{3DA6010D-1DEE-4C82-B2B0-9934D2B409AF}" srcOrd="20" destOrd="0" presId="urn:microsoft.com/office/officeart/2005/8/layout/list1"/>
    <dgm:cxn modelId="{49C3C97A-8D83-477F-93B6-6CD8CCE6CE13}" type="presParOf" srcId="{3DA6010D-1DEE-4C82-B2B0-9934D2B409AF}" destId="{0695A708-29BD-4E05-9123-D812F300C133}" srcOrd="0" destOrd="0" presId="urn:microsoft.com/office/officeart/2005/8/layout/list1"/>
    <dgm:cxn modelId="{C0B1B72F-3697-456E-8545-DB942B7094D8}" type="presParOf" srcId="{3DA6010D-1DEE-4C82-B2B0-9934D2B409AF}" destId="{CFFD74FD-FB53-4BF7-8056-FF82158EAE0D}" srcOrd="1" destOrd="0" presId="urn:microsoft.com/office/officeart/2005/8/layout/list1"/>
    <dgm:cxn modelId="{36EA60C7-E00E-4249-B0B1-D06316460B6C}" type="presParOf" srcId="{3D654FD2-6869-4DEE-9E3F-B75D73ADD393}" destId="{5975E448-575E-4EE9-8357-21CF40A9B949}" srcOrd="21" destOrd="0" presId="urn:microsoft.com/office/officeart/2005/8/layout/list1"/>
    <dgm:cxn modelId="{DF1781B4-48B7-4CDA-9596-48C3F15D4484}" type="presParOf" srcId="{3D654FD2-6869-4DEE-9E3F-B75D73ADD393}" destId="{ED96261D-A326-469B-9C19-EF663D3EC18F}" srcOrd="22" destOrd="0" presId="urn:microsoft.com/office/officeart/2005/8/layout/list1"/>
    <dgm:cxn modelId="{FFDFC6A1-CF39-45C9-A0F3-4DD8E1484CF1}" type="presParOf" srcId="{3D654FD2-6869-4DEE-9E3F-B75D73ADD393}" destId="{C48F377B-028E-409A-AEC1-E80302815C49}" srcOrd="23" destOrd="0" presId="urn:microsoft.com/office/officeart/2005/8/layout/list1"/>
    <dgm:cxn modelId="{3C8CFAC6-360C-4CA2-8846-4992E8CD8C32}" type="presParOf" srcId="{3D654FD2-6869-4DEE-9E3F-B75D73ADD393}" destId="{F09C1DED-74CE-4D41-A3D9-9AA30D81E759}" srcOrd="24" destOrd="0" presId="urn:microsoft.com/office/officeart/2005/8/layout/list1"/>
    <dgm:cxn modelId="{DB317E88-90EE-4DB2-A28A-80C652DAE9AD}" type="presParOf" srcId="{F09C1DED-74CE-4D41-A3D9-9AA30D81E759}" destId="{5853972B-7907-413E-9178-EF43B51F2646}" srcOrd="0" destOrd="0" presId="urn:microsoft.com/office/officeart/2005/8/layout/list1"/>
    <dgm:cxn modelId="{F1CD0018-FE3F-42E8-A992-9F7969419EA9}" type="presParOf" srcId="{F09C1DED-74CE-4D41-A3D9-9AA30D81E759}" destId="{A3EF503F-7897-4A20-AC00-AA071AA945D2}" srcOrd="1" destOrd="0" presId="urn:microsoft.com/office/officeart/2005/8/layout/list1"/>
    <dgm:cxn modelId="{4294536F-CCE6-4FDC-84E3-2180E114EBC2}" type="presParOf" srcId="{3D654FD2-6869-4DEE-9E3F-B75D73ADD393}" destId="{31958644-C145-4375-B458-C25D060631B6}" srcOrd="25" destOrd="0" presId="urn:microsoft.com/office/officeart/2005/8/layout/list1"/>
    <dgm:cxn modelId="{246DE97F-A1A3-47A1-A326-C811765C8997}" type="presParOf" srcId="{3D654FD2-6869-4DEE-9E3F-B75D73ADD393}" destId="{87FB020C-F32E-41A7-B115-68CB522B7702}" srcOrd="26" destOrd="0" presId="urn:microsoft.com/office/officeart/2005/8/layout/list1"/>
    <dgm:cxn modelId="{954EB46C-2DE4-4949-B12E-2C697B868E4B}" type="presParOf" srcId="{3D654FD2-6869-4DEE-9E3F-B75D73ADD393}" destId="{31ED8875-EB85-4E82-95CC-7D73DC6623FF}" srcOrd="27" destOrd="0" presId="urn:microsoft.com/office/officeart/2005/8/layout/list1"/>
    <dgm:cxn modelId="{387D3C82-BBA4-4E4B-A6C1-DBD295CE8596}" type="presParOf" srcId="{3D654FD2-6869-4DEE-9E3F-B75D73ADD393}" destId="{87859F1C-C0A3-4642-9445-C2099A79AED5}" srcOrd="28" destOrd="0" presId="urn:microsoft.com/office/officeart/2005/8/layout/list1"/>
    <dgm:cxn modelId="{307F8828-71DC-4F71-AAC9-55A7E6D3E561}" type="presParOf" srcId="{87859F1C-C0A3-4642-9445-C2099A79AED5}" destId="{0D7EFA71-37D5-4597-9E62-BEF26A5FF3C4}" srcOrd="0" destOrd="0" presId="urn:microsoft.com/office/officeart/2005/8/layout/list1"/>
    <dgm:cxn modelId="{300179B7-8A84-4C34-9A34-3310C29898E3}" type="presParOf" srcId="{87859F1C-C0A3-4642-9445-C2099A79AED5}" destId="{637CDC41-475C-4693-A493-C4D284A07486}" srcOrd="1" destOrd="0" presId="urn:microsoft.com/office/officeart/2005/8/layout/list1"/>
    <dgm:cxn modelId="{F6CCEDC3-8741-4941-B79D-AC211B39846D}" type="presParOf" srcId="{3D654FD2-6869-4DEE-9E3F-B75D73ADD393}" destId="{87A79467-83B4-4F71-881E-70FE0DA4BF49}" srcOrd="29" destOrd="0" presId="urn:microsoft.com/office/officeart/2005/8/layout/list1"/>
    <dgm:cxn modelId="{01ADFA92-3A13-42D6-A31A-8EBCB3EB8823}" type="presParOf" srcId="{3D654FD2-6869-4DEE-9E3F-B75D73ADD393}" destId="{AA818CFD-D525-4C53-BB94-48274BBCDDE7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247FF2-1358-48EF-BBBC-CEEE4B085C16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pPr rtl="1"/>
          <a:endParaRPr lang="fa-IR"/>
        </a:p>
      </dgm:t>
    </dgm:pt>
    <dgm:pt modelId="{23102FFC-1AD6-4BAD-92E2-6E674FE57CE3}">
      <dgm:prSet custT="1"/>
      <dgm:spPr/>
      <dgm:t>
        <a:bodyPr/>
        <a:lstStyle/>
        <a:p>
          <a:pPr rtl="1"/>
          <a:r>
            <a:rPr lang="fa-IR" sz="2400" dirty="0">
              <a:cs typeface="0 Tabassom" panose="020B0604020202020204" charset="-78"/>
            </a:rPr>
            <a:t>فصل اول: جرائم علیه محرمانگی داده ها و سامانه های رایانه ای و مخابراتی</a:t>
          </a:r>
          <a:endParaRPr lang="en-US" sz="2400" dirty="0">
            <a:cs typeface="0 Tabassom" panose="020B0604020202020204" charset="-78"/>
          </a:endParaRPr>
        </a:p>
      </dgm:t>
    </dgm:pt>
    <dgm:pt modelId="{1FC7DAE5-3049-4347-9B51-6DE3C806EC8D}" type="parTrans" cxnId="{6FA8D410-64D4-448F-9D8E-15F2A2AFF354}">
      <dgm:prSet/>
      <dgm:spPr/>
      <dgm:t>
        <a:bodyPr/>
        <a:lstStyle/>
        <a:p>
          <a:endParaRPr lang="en-US"/>
        </a:p>
      </dgm:t>
    </dgm:pt>
    <dgm:pt modelId="{CD57F41F-83FE-49F4-9A55-F756C233D10D}" type="sibTrans" cxnId="{6FA8D410-64D4-448F-9D8E-15F2A2AFF354}">
      <dgm:prSet/>
      <dgm:spPr/>
      <dgm:t>
        <a:bodyPr/>
        <a:lstStyle/>
        <a:p>
          <a:endParaRPr lang="en-US"/>
        </a:p>
      </dgm:t>
    </dgm:pt>
    <dgm:pt modelId="{4307AD81-A995-4012-853C-901507A3DDAF}">
      <dgm:prSet custT="1"/>
      <dgm:spPr/>
      <dgm:t>
        <a:bodyPr/>
        <a:lstStyle/>
        <a:p>
          <a:pPr rtl="1"/>
          <a:r>
            <a:rPr lang="fa-IR" sz="2400" dirty="0">
              <a:cs typeface="0 Tabassom" panose="020B0604020202020204" charset="-78"/>
            </a:rPr>
            <a:t>فصل دوم:جرائم علیه صحت و تمامیت داده ها و سامانه های رایانه ای و مخابراتی</a:t>
          </a:r>
          <a:endParaRPr lang="en-US" sz="2400" dirty="0">
            <a:cs typeface="0 Tabassom" panose="020B0604020202020204" charset="-78"/>
          </a:endParaRPr>
        </a:p>
      </dgm:t>
    </dgm:pt>
    <dgm:pt modelId="{BACA418C-1360-4A87-A341-37F95214A414}" type="parTrans" cxnId="{11104BBA-EF64-4063-8C9F-69A685BA8998}">
      <dgm:prSet/>
      <dgm:spPr/>
      <dgm:t>
        <a:bodyPr/>
        <a:lstStyle/>
        <a:p>
          <a:endParaRPr lang="en-US"/>
        </a:p>
      </dgm:t>
    </dgm:pt>
    <dgm:pt modelId="{8DFE1AE1-E6DA-4E35-9153-658EDDBCC5ED}" type="sibTrans" cxnId="{11104BBA-EF64-4063-8C9F-69A685BA8998}">
      <dgm:prSet/>
      <dgm:spPr/>
      <dgm:t>
        <a:bodyPr/>
        <a:lstStyle/>
        <a:p>
          <a:endParaRPr lang="en-US"/>
        </a:p>
      </dgm:t>
    </dgm:pt>
    <dgm:pt modelId="{F87942F3-DA17-448B-8C7E-EDF3D818EBA7}">
      <dgm:prSet/>
      <dgm:spPr/>
      <dgm:t>
        <a:bodyPr/>
        <a:lstStyle/>
        <a:p>
          <a:pPr rtl="1"/>
          <a:r>
            <a:rPr lang="fa-IR" dirty="0">
              <a:cs typeface="0 Tabassom" panose="020B0604020202020204" charset="-78"/>
            </a:rPr>
            <a:t>دسترسی غیر مجاز</a:t>
          </a:r>
          <a:endParaRPr lang="en-US" dirty="0"/>
        </a:p>
      </dgm:t>
    </dgm:pt>
    <dgm:pt modelId="{A517ED5D-035F-4FFE-BA43-45615A8D65C1}" type="parTrans" cxnId="{ACBACD4E-BFFB-42DF-921C-03798BC86223}">
      <dgm:prSet/>
      <dgm:spPr/>
      <dgm:t>
        <a:bodyPr/>
        <a:lstStyle/>
        <a:p>
          <a:endParaRPr lang="en-US"/>
        </a:p>
      </dgm:t>
    </dgm:pt>
    <dgm:pt modelId="{A6BA3A98-7BB1-4177-AFA0-BAA8FFF519DF}" type="sibTrans" cxnId="{ACBACD4E-BFFB-42DF-921C-03798BC86223}">
      <dgm:prSet/>
      <dgm:spPr/>
      <dgm:t>
        <a:bodyPr/>
        <a:lstStyle/>
        <a:p>
          <a:endParaRPr lang="en-US"/>
        </a:p>
      </dgm:t>
    </dgm:pt>
    <dgm:pt modelId="{4E10576A-82F1-4D89-804B-A18FA5A5C795}">
      <dgm:prSet/>
      <dgm:spPr/>
      <dgm:t>
        <a:bodyPr/>
        <a:lstStyle/>
        <a:p>
          <a:pPr rtl="1"/>
          <a:r>
            <a:rPr lang="fa-IR">
              <a:cs typeface="0 Tabassom" panose="020B0604020202020204" charset="-78"/>
            </a:rPr>
            <a:t>شنود غیرمجاز</a:t>
          </a:r>
          <a:endParaRPr lang="en-US" dirty="0">
            <a:cs typeface="0 Tabassom" panose="020B0604020202020204" charset="-78"/>
          </a:endParaRPr>
        </a:p>
      </dgm:t>
    </dgm:pt>
    <dgm:pt modelId="{5DE584BD-9A95-4FC7-8EFA-39383186296F}" type="parTrans" cxnId="{69DD702B-75A0-46A6-9F79-7FE64356473D}">
      <dgm:prSet/>
      <dgm:spPr/>
      <dgm:t>
        <a:bodyPr/>
        <a:lstStyle/>
        <a:p>
          <a:endParaRPr lang="en-US"/>
        </a:p>
      </dgm:t>
    </dgm:pt>
    <dgm:pt modelId="{4CEC53EA-FC65-439E-835E-82A5F5A52AC6}" type="sibTrans" cxnId="{69DD702B-75A0-46A6-9F79-7FE64356473D}">
      <dgm:prSet/>
      <dgm:spPr/>
      <dgm:t>
        <a:bodyPr/>
        <a:lstStyle/>
        <a:p>
          <a:endParaRPr lang="en-US"/>
        </a:p>
      </dgm:t>
    </dgm:pt>
    <dgm:pt modelId="{E007F4C1-1CC8-40E4-BE45-F3DB24EAA18D}">
      <dgm:prSet/>
      <dgm:spPr/>
      <dgm:t>
        <a:bodyPr/>
        <a:lstStyle/>
        <a:p>
          <a:pPr rtl="1"/>
          <a:r>
            <a:rPr lang="fa-IR" dirty="0">
              <a:cs typeface="0 Tabassom" panose="020B0604020202020204" charset="-78"/>
            </a:rPr>
            <a:t>جاسوسی رایانه ای</a:t>
          </a:r>
          <a:endParaRPr lang="en-US" dirty="0"/>
        </a:p>
      </dgm:t>
    </dgm:pt>
    <dgm:pt modelId="{3472FBA5-B50D-4401-89A4-ADCC861353BB}" type="parTrans" cxnId="{BC6EA5C0-5A66-499D-A117-E8DFDF98FF7F}">
      <dgm:prSet/>
      <dgm:spPr/>
      <dgm:t>
        <a:bodyPr/>
        <a:lstStyle/>
        <a:p>
          <a:endParaRPr lang="en-US"/>
        </a:p>
      </dgm:t>
    </dgm:pt>
    <dgm:pt modelId="{F2D478D2-D4FA-43AD-AD8E-5F83DD95C188}" type="sibTrans" cxnId="{BC6EA5C0-5A66-499D-A117-E8DFDF98FF7F}">
      <dgm:prSet/>
      <dgm:spPr/>
      <dgm:t>
        <a:bodyPr/>
        <a:lstStyle/>
        <a:p>
          <a:endParaRPr lang="en-US"/>
        </a:p>
      </dgm:t>
    </dgm:pt>
    <dgm:pt modelId="{73C80452-17A3-4DF0-9DAC-FE4857CC6D66}">
      <dgm:prSet/>
      <dgm:spPr/>
      <dgm:t>
        <a:bodyPr/>
        <a:lstStyle/>
        <a:p>
          <a:pPr rtl="1"/>
          <a:r>
            <a:rPr lang="fa-IR" dirty="0">
              <a:cs typeface="0 Tabassom" panose="020B0604020202020204" charset="-78"/>
            </a:rPr>
            <a:t>جعل رایانه ای</a:t>
          </a:r>
          <a:endParaRPr lang="en-US" dirty="0"/>
        </a:p>
      </dgm:t>
    </dgm:pt>
    <dgm:pt modelId="{E907469F-6D0C-4241-80E8-8470E3D0163D}" type="parTrans" cxnId="{2DAF72DC-60F7-4720-9D80-94F38837E6FB}">
      <dgm:prSet/>
      <dgm:spPr/>
      <dgm:t>
        <a:bodyPr/>
        <a:lstStyle/>
        <a:p>
          <a:endParaRPr lang="en-US"/>
        </a:p>
      </dgm:t>
    </dgm:pt>
    <dgm:pt modelId="{32F238E7-071F-4923-B322-B5684F53F8AC}" type="sibTrans" cxnId="{2DAF72DC-60F7-4720-9D80-94F38837E6FB}">
      <dgm:prSet/>
      <dgm:spPr/>
      <dgm:t>
        <a:bodyPr/>
        <a:lstStyle/>
        <a:p>
          <a:endParaRPr lang="en-US"/>
        </a:p>
      </dgm:t>
    </dgm:pt>
    <dgm:pt modelId="{3784D9CC-A8F5-47A3-ABE8-89CABC1C0E20}">
      <dgm:prSet/>
      <dgm:spPr/>
      <dgm:t>
        <a:bodyPr/>
        <a:lstStyle/>
        <a:p>
          <a:pPr rtl="1"/>
          <a:r>
            <a:rPr lang="fa-IR">
              <a:cs typeface="0 Tabassom" panose="020B0604020202020204" charset="-78"/>
            </a:rPr>
            <a:t>تخریب و اخلال در داده ها یا سامانه های رایانه ای و مخابراتی</a:t>
          </a:r>
          <a:endParaRPr lang="en-US" dirty="0">
            <a:cs typeface="0 Tabassom" panose="020B0604020202020204" charset="-78"/>
          </a:endParaRPr>
        </a:p>
      </dgm:t>
    </dgm:pt>
    <dgm:pt modelId="{A09B3F49-F66A-47EA-A176-657316A78406}" type="parTrans" cxnId="{B5FF5330-FEE3-4561-B77E-D43A1F0F84A3}">
      <dgm:prSet/>
      <dgm:spPr/>
      <dgm:t>
        <a:bodyPr/>
        <a:lstStyle/>
        <a:p>
          <a:endParaRPr lang="en-US"/>
        </a:p>
      </dgm:t>
    </dgm:pt>
    <dgm:pt modelId="{5444494C-9AED-49E6-AD04-398D38D00F39}" type="sibTrans" cxnId="{B5FF5330-FEE3-4561-B77E-D43A1F0F84A3}">
      <dgm:prSet/>
      <dgm:spPr/>
      <dgm:t>
        <a:bodyPr/>
        <a:lstStyle/>
        <a:p>
          <a:endParaRPr lang="en-US"/>
        </a:p>
      </dgm:t>
    </dgm:pt>
    <dgm:pt modelId="{3D654FD2-6869-4DEE-9E3F-B75D73ADD393}" type="pres">
      <dgm:prSet presAssocID="{26247FF2-1358-48EF-BBBC-CEEE4B085C16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2E6F06-7B7E-45DE-A426-42469B6CF74E}" type="pres">
      <dgm:prSet presAssocID="{23102FFC-1AD6-4BAD-92E2-6E674FE57CE3}" presName="parentLin" presStyleCnt="0"/>
      <dgm:spPr/>
    </dgm:pt>
    <dgm:pt modelId="{4281EF8F-FC52-476F-B1AB-E24798ADEE95}" type="pres">
      <dgm:prSet presAssocID="{23102FFC-1AD6-4BAD-92E2-6E674FE57CE3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534C458A-6F5A-4351-B6DE-E4EFAF72CE09}" type="pres">
      <dgm:prSet presAssocID="{23102FFC-1AD6-4BAD-92E2-6E674FE57CE3}" presName="parentText" presStyleLbl="node1" presStyleIdx="0" presStyleCnt="2" custScaleX="138291" custLinFactNeighborX="56693" custLinFactNeighborY="-75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4A856F-B3CB-4806-B596-81A6568D3703}" type="pres">
      <dgm:prSet presAssocID="{23102FFC-1AD6-4BAD-92E2-6E674FE57CE3}" presName="negativeSpace" presStyleCnt="0"/>
      <dgm:spPr/>
    </dgm:pt>
    <dgm:pt modelId="{DF6F2E18-F568-4A6E-8B83-7693746128DD}" type="pres">
      <dgm:prSet presAssocID="{23102FFC-1AD6-4BAD-92E2-6E674FE57CE3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5F445-D12E-490A-A94F-1F8A8777C013}" type="pres">
      <dgm:prSet presAssocID="{CD57F41F-83FE-49F4-9A55-F756C233D10D}" presName="spaceBetweenRectangles" presStyleCnt="0"/>
      <dgm:spPr/>
    </dgm:pt>
    <dgm:pt modelId="{3DE23DDB-B7E4-47CB-B081-B053DEDB8D9E}" type="pres">
      <dgm:prSet presAssocID="{4307AD81-A995-4012-853C-901507A3DDAF}" presName="parentLin" presStyleCnt="0"/>
      <dgm:spPr/>
    </dgm:pt>
    <dgm:pt modelId="{DA7FA223-9600-4097-B9B4-9DE4B3EFD8DE}" type="pres">
      <dgm:prSet presAssocID="{4307AD81-A995-4012-853C-901507A3DDAF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88F641C5-3074-473D-976E-1234403CA281}" type="pres">
      <dgm:prSet presAssocID="{4307AD81-A995-4012-853C-901507A3DDAF}" presName="parentText" presStyleLbl="node1" presStyleIdx="1" presStyleCnt="2" custScaleX="138291" custLinFactNeighborX="56693" custLinFactNeighborY="-75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9384D0-4FBF-48BA-936B-896E9C239B2F}" type="pres">
      <dgm:prSet presAssocID="{4307AD81-A995-4012-853C-901507A3DDAF}" presName="negativeSpace" presStyleCnt="0"/>
      <dgm:spPr/>
    </dgm:pt>
    <dgm:pt modelId="{CFD954DC-36EB-4F29-BC77-C0CF6861D41F}" type="pres">
      <dgm:prSet presAssocID="{4307AD81-A995-4012-853C-901507A3DDAF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6EA5C0-5A66-499D-A117-E8DFDF98FF7F}" srcId="{23102FFC-1AD6-4BAD-92E2-6E674FE57CE3}" destId="{E007F4C1-1CC8-40E4-BE45-F3DB24EAA18D}" srcOrd="2" destOrd="0" parTransId="{3472FBA5-B50D-4401-89A4-ADCC861353BB}" sibTransId="{F2D478D2-D4FA-43AD-AD8E-5F83DD95C188}"/>
    <dgm:cxn modelId="{52FB7F51-873D-458E-9FC9-04B6F77D0ACA}" type="presOf" srcId="{4307AD81-A995-4012-853C-901507A3DDAF}" destId="{DA7FA223-9600-4097-B9B4-9DE4B3EFD8DE}" srcOrd="0" destOrd="0" presId="urn:microsoft.com/office/officeart/2005/8/layout/list1"/>
    <dgm:cxn modelId="{7A4D5CD2-D4FF-454B-8B0D-B032F3BF2361}" type="presOf" srcId="{4E10576A-82F1-4D89-804B-A18FA5A5C795}" destId="{DF6F2E18-F568-4A6E-8B83-7693746128DD}" srcOrd="0" destOrd="1" presId="urn:microsoft.com/office/officeart/2005/8/layout/list1"/>
    <dgm:cxn modelId="{11104BBA-EF64-4063-8C9F-69A685BA8998}" srcId="{26247FF2-1358-48EF-BBBC-CEEE4B085C16}" destId="{4307AD81-A995-4012-853C-901507A3DDAF}" srcOrd="1" destOrd="0" parTransId="{BACA418C-1360-4A87-A341-37F95214A414}" sibTransId="{8DFE1AE1-E6DA-4E35-9153-658EDDBCC5ED}"/>
    <dgm:cxn modelId="{513D2BF4-5B04-42DA-84FB-A9F6C98C0EF4}" type="presOf" srcId="{26247FF2-1358-48EF-BBBC-CEEE4B085C16}" destId="{3D654FD2-6869-4DEE-9E3F-B75D73ADD393}" srcOrd="0" destOrd="0" presId="urn:microsoft.com/office/officeart/2005/8/layout/list1"/>
    <dgm:cxn modelId="{B5FF5330-FEE3-4561-B77E-D43A1F0F84A3}" srcId="{4307AD81-A995-4012-853C-901507A3DDAF}" destId="{3784D9CC-A8F5-47A3-ABE8-89CABC1C0E20}" srcOrd="1" destOrd="0" parTransId="{A09B3F49-F66A-47EA-A176-657316A78406}" sibTransId="{5444494C-9AED-49E6-AD04-398D38D00F39}"/>
    <dgm:cxn modelId="{9583338C-7467-4A9C-8451-4DC139F90FC9}" type="presOf" srcId="{73C80452-17A3-4DF0-9DAC-FE4857CC6D66}" destId="{CFD954DC-36EB-4F29-BC77-C0CF6861D41F}" srcOrd="0" destOrd="0" presId="urn:microsoft.com/office/officeart/2005/8/layout/list1"/>
    <dgm:cxn modelId="{B976613D-D85B-4D45-BF77-12EC878A6873}" type="presOf" srcId="{F87942F3-DA17-448B-8C7E-EDF3D818EBA7}" destId="{DF6F2E18-F568-4A6E-8B83-7693746128DD}" srcOrd="0" destOrd="0" presId="urn:microsoft.com/office/officeart/2005/8/layout/list1"/>
    <dgm:cxn modelId="{8A73A55C-CA51-42E7-B191-A797FCA128E5}" type="presOf" srcId="{23102FFC-1AD6-4BAD-92E2-6E674FE57CE3}" destId="{4281EF8F-FC52-476F-B1AB-E24798ADEE95}" srcOrd="0" destOrd="0" presId="urn:microsoft.com/office/officeart/2005/8/layout/list1"/>
    <dgm:cxn modelId="{89D200EA-30FD-4AF6-A409-AAD08C018FAD}" type="presOf" srcId="{23102FFC-1AD6-4BAD-92E2-6E674FE57CE3}" destId="{534C458A-6F5A-4351-B6DE-E4EFAF72CE09}" srcOrd="1" destOrd="0" presId="urn:microsoft.com/office/officeart/2005/8/layout/list1"/>
    <dgm:cxn modelId="{6FA8D410-64D4-448F-9D8E-15F2A2AFF354}" srcId="{26247FF2-1358-48EF-BBBC-CEEE4B085C16}" destId="{23102FFC-1AD6-4BAD-92E2-6E674FE57CE3}" srcOrd="0" destOrd="0" parTransId="{1FC7DAE5-3049-4347-9B51-6DE3C806EC8D}" sibTransId="{CD57F41F-83FE-49F4-9A55-F756C233D10D}"/>
    <dgm:cxn modelId="{ACBACD4E-BFFB-42DF-921C-03798BC86223}" srcId="{23102FFC-1AD6-4BAD-92E2-6E674FE57CE3}" destId="{F87942F3-DA17-448B-8C7E-EDF3D818EBA7}" srcOrd="0" destOrd="0" parTransId="{A517ED5D-035F-4FFE-BA43-45615A8D65C1}" sibTransId="{A6BA3A98-7BB1-4177-AFA0-BAA8FFF519DF}"/>
    <dgm:cxn modelId="{2DAF72DC-60F7-4720-9D80-94F38837E6FB}" srcId="{4307AD81-A995-4012-853C-901507A3DDAF}" destId="{73C80452-17A3-4DF0-9DAC-FE4857CC6D66}" srcOrd="0" destOrd="0" parTransId="{E907469F-6D0C-4241-80E8-8470E3D0163D}" sibTransId="{32F238E7-071F-4923-B322-B5684F53F8AC}"/>
    <dgm:cxn modelId="{69DD702B-75A0-46A6-9F79-7FE64356473D}" srcId="{23102FFC-1AD6-4BAD-92E2-6E674FE57CE3}" destId="{4E10576A-82F1-4D89-804B-A18FA5A5C795}" srcOrd="1" destOrd="0" parTransId="{5DE584BD-9A95-4FC7-8EFA-39383186296F}" sibTransId="{4CEC53EA-FC65-439E-835E-82A5F5A52AC6}"/>
    <dgm:cxn modelId="{A99FBB8B-40E4-422B-9D52-EECDBB6ABD64}" type="presOf" srcId="{E007F4C1-1CC8-40E4-BE45-F3DB24EAA18D}" destId="{DF6F2E18-F568-4A6E-8B83-7693746128DD}" srcOrd="0" destOrd="2" presId="urn:microsoft.com/office/officeart/2005/8/layout/list1"/>
    <dgm:cxn modelId="{24327F51-ED75-42AA-A537-6DE1E8300BAD}" type="presOf" srcId="{4307AD81-A995-4012-853C-901507A3DDAF}" destId="{88F641C5-3074-473D-976E-1234403CA281}" srcOrd="1" destOrd="0" presId="urn:microsoft.com/office/officeart/2005/8/layout/list1"/>
    <dgm:cxn modelId="{5ACAE9A1-D963-4905-BBE1-C2385CFDE6F4}" type="presOf" srcId="{3784D9CC-A8F5-47A3-ABE8-89CABC1C0E20}" destId="{CFD954DC-36EB-4F29-BC77-C0CF6861D41F}" srcOrd="0" destOrd="1" presId="urn:microsoft.com/office/officeart/2005/8/layout/list1"/>
    <dgm:cxn modelId="{EC4DBA74-0F28-4DA1-9A36-17EB742B4D96}" type="presParOf" srcId="{3D654FD2-6869-4DEE-9E3F-B75D73ADD393}" destId="{642E6F06-7B7E-45DE-A426-42469B6CF74E}" srcOrd="0" destOrd="0" presId="urn:microsoft.com/office/officeart/2005/8/layout/list1"/>
    <dgm:cxn modelId="{9A8531E2-F740-4159-A4D2-4A83AF551E09}" type="presParOf" srcId="{642E6F06-7B7E-45DE-A426-42469B6CF74E}" destId="{4281EF8F-FC52-476F-B1AB-E24798ADEE95}" srcOrd="0" destOrd="0" presId="urn:microsoft.com/office/officeart/2005/8/layout/list1"/>
    <dgm:cxn modelId="{BF89A4FA-346C-49B1-A036-D021F8616F0C}" type="presParOf" srcId="{642E6F06-7B7E-45DE-A426-42469B6CF74E}" destId="{534C458A-6F5A-4351-B6DE-E4EFAF72CE09}" srcOrd="1" destOrd="0" presId="urn:microsoft.com/office/officeart/2005/8/layout/list1"/>
    <dgm:cxn modelId="{62FEC093-724B-4A95-99B6-AB32C9F61846}" type="presParOf" srcId="{3D654FD2-6869-4DEE-9E3F-B75D73ADD393}" destId="{184A856F-B3CB-4806-B596-81A6568D3703}" srcOrd="1" destOrd="0" presId="urn:microsoft.com/office/officeart/2005/8/layout/list1"/>
    <dgm:cxn modelId="{2D14EBAB-66D5-4F2B-984A-2E592BE48BFF}" type="presParOf" srcId="{3D654FD2-6869-4DEE-9E3F-B75D73ADD393}" destId="{DF6F2E18-F568-4A6E-8B83-7693746128DD}" srcOrd="2" destOrd="0" presId="urn:microsoft.com/office/officeart/2005/8/layout/list1"/>
    <dgm:cxn modelId="{BACFFA81-27EA-4F5C-832E-638D89020087}" type="presParOf" srcId="{3D654FD2-6869-4DEE-9E3F-B75D73ADD393}" destId="{5015F445-D12E-490A-A94F-1F8A8777C013}" srcOrd="3" destOrd="0" presId="urn:microsoft.com/office/officeart/2005/8/layout/list1"/>
    <dgm:cxn modelId="{A8878DB8-E2F3-41F0-9B90-9D433E9E3DF0}" type="presParOf" srcId="{3D654FD2-6869-4DEE-9E3F-B75D73ADD393}" destId="{3DE23DDB-B7E4-47CB-B081-B053DEDB8D9E}" srcOrd="4" destOrd="0" presId="urn:microsoft.com/office/officeart/2005/8/layout/list1"/>
    <dgm:cxn modelId="{99C5BB40-C7EC-4303-8AC4-746F8066C56F}" type="presParOf" srcId="{3DE23DDB-B7E4-47CB-B081-B053DEDB8D9E}" destId="{DA7FA223-9600-4097-B9B4-9DE4B3EFD8DE}" srcOrd="0" destOrd="0" presId="urn:microsoft.com/office/officeart/2005/8/layout/list1"/>
    <dgm:cxn modelId="{45D788B5-E166-47A7-8576-8643B6A62139}" type="presParOf" srcId="{3DE23DDB-B7E4-47CB-B081-B053DEDB8D9E}" destId="{88F641C5-3074-473D-976E-1234403CA281}" srcOrd="1" destOrd="0" presId="urn:microsoft.com/office/officeart/2005/8/layout/list1"/>
    <dgm:cxn modelId="{B20C601E-D04A-4DFC-98AF-DB01CD35095D}" type="presParOf" srcId="{3D654FD2-6869-4DEE-9E3F-B75D73ADD393}" destId="{CD9384D0-4FBF-48BA-936B-896E9C239B2F}" srcOrd="5" destOrd="0" presId="urn:microsoft.com/office/officeart/2005/8/layout/list1"/>
    <dgm:cxn modelId="{AC2C2671-1536-4B45-96EA-47D244487F46}" type="presParOf" srcId="{3D654FD2-6869-4DEE-9E3F-B75D73ADD393}" destId="{CFD954DC-36EB-4F29-BC77-C0CF6861D41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247FF2-1358-48EF-BBBC-CEEE4B085C16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pPr rtl="1"/>
          <a:endParaRPr lang="fa-IR"/>
        </a:p>
      </dgm:t>
    </dgm:pt>
    <dgm:pt modelId="{23102FFC-1AD6-4BAD-92E2-6E674FE57CE3}">
      <dgm:prSet custT="1"/>
      <dgm:spPr/>
      <dgm:t>
        <a:bodyPr/>
        <a:lstStyle/>
        <a:p>
          <a:pPr rtl="1"/>
          <a:r>
            <a:rPr lang="fa-IR" sz="2400" dirty="0">
              <a:cs typeface="0 Tabassom" panose="020B0604020202020204" charset="-78"/>
            </a:rPr>
            <a:t>فصل سوم: سرقت و کلاهبرداری مرتبط با رایانه</a:t>
          </a:r>
          <a:endParaRPr lang="en-US" sz="2400" dirty="0">
            <a:cs typeface="0 Tabassom" panose="020B0604020202020204" charset="-78"/>
          </a:endParaRPr>
        </a:p>
      </dgm:t>
    </dgm:pt>
    <dgm:pt modelId="{1FC7DAE5-3049-4347-9B51-6DE3C806EC8D}" type="parTrans" cxnId="{6FA8D410-64D4-448F-9D8E-15F2A2AFF354}">
      <dgm:prSet/>
      <dgm:spPr/>
      <dgm:t>
        <a:bodyPr/>
        <a:lstStyle/>
        <a:p>
          <a:endParaRPr lang="en-US"/>
        </a:p>
      </dgm:t>
    </dgm:pt>
    <dgm:pt modelId="{CD57F41F-83FE-49F4-9A55-F756C233D10D}" type="sibTrans" cxnId="{6FA8D410-64D4-448F-9D8E-15F2A2AFF354}">
      <dgm:prSet/>
      <dgm:spPr/>
      <dgm:t>
        <a:bodyPr/>
        <a:lstStyle/>
        <a:p>
          <a:endParaRPr lang="en-US"/>
        </a:p>
      </dgm:t>
    </dgm:pt>
    <dgm:pt modelId="{9E123B0C-22F3-4616-890D-A53BDA29E58E}">
      <dgm:prSet custT="1"/>
      <dgm:spPr/>
      <dgm:t>
        <a:bodyPr/>
        <a:lstStyle/>
        <a:p>
          <a:pPr rtl="1"/>
          <a:r>
            <a:rPr lang="fa-IR" sz="2400" dirty="0">
              <a:cs typeface="0 Tabassom" panose="020B0604020202020204" charset="-78"/>
            </a:rPr>
            <a:t>فصل چهارم: جرائم علیه عفت و اخلاق عمومی</a:t>
          </a:r>
          <a:endParaRPr lang="en-US" sz="2400" dirty="0">
            <a:cs typeface="0 Tabassom" panose="020B0604020202020204" charset="-78"/>
          </a:endParaRPr>
        </a:p>
      </dgm:t>
    </dgm:pt>
    <dgm:pt modelId="{5C6F1ACB-2EC2-409A-B12A-766DC90AB187}" type="parTrans" cxnId="{274F44DF-9B7B-415F-8DF4-73CD8E6BB9F5}">
      <dgm:prSet/>
      <dgm:spPr/>
      <dgm:t>
        <a:bodyPr/>
        <a:lstStyle/>
        <a:p>
          <a:endParaRPr lang="en-US"/>
        </a:p>
      </dgm:t>
    </dgm:pt>
    <dgm:pt modelId="{723704FA-CDB6-470F-AD77-B35946E70F85}" type="sibTrans" cxnId="{274F44DF-9B7B-415F-8DF4-73CD8E6BB9F5}">
      <dgm:prSet/>
      <dgm:spPr/>
      <dgm:t>
        <a:bodyPr/>
        <a:lstStyle/>
        <a:p>
          <a:endParaRPr lang="en-US"/>
        </a:p>
      </dgm:t>
    </dgm:pt>
    <dgm:pt modelId="{86EDCFCE-CF4A-46BB-A6E7-170514921BB4}">
      <dgm:prSet custT="1"/>
      <dgm:spPr/>
      <dgm:t>
        <a:bodyPr/>
        <a:lstStyle/>
        <a:p>
          <a:pPr rtl="1"/>
          <a:r>
            <a:rPr lang="fa-IR" sz="2400" dirty="0">
              <a:cs typeface="0 Tabassom" panose="020B0604020202020204" charset="-78"/>
            </a:rPr>
            <a:t>فصل پنجم: هتک حیثیت و نشر اکاذیب</a:t>
          </a:r>
          <a:endParaRPr lang="en-US" sz="2400" dirty="0">
            <a:cs typeface="0 Tabassom" panose="020B0604020202020204" charset="-78"/>
          </a:endParaRPr>
        </a:p>
      </dgm:t>
    </dgm:pt>
    <dgm:pt modelId="{C1154A37-A4EE-402A-B679-5966FC9BD6D9}" type="parTrans" cxnId="{9FA92C5E-E0CA-4092-BEB9-8F511C4D7087}">
      <dgm:prSet/>
      <dgm:spPr/>
      <dgm:t>
        <a:bodyPr/>
        <a:lstStyle/>
        <a:p>
          <a:endParaRPr lang="en-US"/>
        </a:p>
      </dgm:t>
    </dgm:pt>
    <dgm:pt modelId="{9B9A28D7-D3F0-4522-8C27-55ACFA28E320}" type="sibTrans" cxnId="{9FA92C5E-E0CA-4092-BEB9-8F511C4D7087}">
      <dgm:prSet/>
      <dgm:spPr/>
      <dgm:t>
        <a:bodyPr/>
        <a:lstStyle/>
        <a:p>
          <a:endParaRPr lang="en-US"/>
        </a:p>
      </dgm:t>
    </dgm:pt>
    <dgm:pt modelId="{904CFD2B-A30B-4C03-BD71-A83A216538B2}">
      <dgm:prSet custT="1"/>
      <dgm:spPr/>
      <dgm:t>
        <a:bodyPr/>
        <a:lstStyle/>
        <a:p>
          <a:pPr rtl="1"/>
          <a:r>
            <a:rPr lang="fa-IR" sz="2400" dirty="0">
              <a:cs typeface="0 Tabassom" panose="020B0604020202020204" charset="-78"/>
            </a:rPr>
            <a:t>فصل ششم: مسؤولیت کیفری اشخاص</a:t>
          </a:r>
          <a:endParaRPr lang="en-US" sz="2400" dirty="0">
            <a:cs typeface="0 Tabassom" panose="020B0604020202020204" charset="-78"/>
          </a:endParaRPr>
        </a:p>
      </dgm:t>
    </dgm:pt>
    <dgm:pt modelId="{684A8D6A-F7DF-4193-8617-4A54FA896A1F}" type="parTrans" cxnId="{293616E0-1C57-4133-B94A-07404B7C883B}">
      <dgm:prSet/>
      <dgm:spPr/>
      <dgm:t>
        <a:bodyPr/>
        <a:lstStyle/>
        <a:p>
          <a:endParaRPr lang="en-US"/>
        </a:p>
      </dgm:t>
    </dgm:pt>
    <dgm:pt modelId="{F22EB8C9-10DC-4EC5-AB9E-A26171998D65}" type="sibTrans" cxnId="{293616E0-1C57-4133-B94A-07404B7C883B}">
      <dgm:prSet/>
      <dgm:spPr/>
      <dgm:t>
        <a:bodyPr/>
        <a:lstStyle/>
        <a:p>
          <a:endParaRPr lang="en-US"/>
        </a:p>
      </dgm:t>
    </dgm:pt>
    <dgm:pt modelId="{FF051D08-CF56-4724-B979-985E0E29227A}">
      <dgm:prSet custT="1"/>
      <dgm:spPr/>
      <dgm:t>
        <a:bodyPr/>
        <a:lstStyle/>
        <a:p>
          <a:pPr rtl="1"/>
          <a:r>
            <a:rPr lang="fa-IR" sz="2400" dirty="0">
              <a:cs typeface="0 Tabassom" panose="020B0604020202020204" charset="-78"/>
            </a:rPr>
            <a:t>فصل هفتم: سایر جرائم</a:t>
          </a:r>
          <a:endParaRPr lang="en-US" sz="2400" dirty="0">
            <a:cs typeface="0 Tabassom" panose="020B0604020202020204" charset="-78"/>
          </a:endParaRPr>
        </a:p>
      </dgm:t>
    </dgm:pt>
    <dgm:pt modelId="{B12795D2-B3B5-4753-BC28-8E2AFDF3C810}" type="parTrans" cxnId="{C7B22C30-54AF-4136-BBCE-A268739438CE}">
      <dgm:prSet/>
      <dgm:spPr/>
      <dgm:t>
        <a:bodyPr/>
        <a:lstStyle/>
        <a:p>
          <a:endParaRPr lang="en-US"/>
        </a:p>
      </dgm:t>
    </dgm:pt>
    <dgm:pt modelId="{14474FD0-B935-4499-8964-4BC3B6A2CA1F}" type="sibTrans" cxnId="{C7B22C30-54AF-4136-BBCE-A268739438CE}">
      <dgm:prSet/>
      <dgm:spPr/>
      <dgm:t>
        <a:bodyPr/>
        <a:lstStyle/>
        <a:p>
          <a:endParaRPr lang="en-US"/>
        </a:p>
      </dgm:t>
    </dgm:pt>
    <dgm:pt modelId="{C05C1094-F196-4F23-989C-F71BDD59F323}">
      <dgm:prSet custT="1"/>
      <dgm:spPr/>
      <dgm:t>
        <a:bodyPr/>
        <a:lstStyle/>
        <a:p>
          <a:pPr rtl="1"/>
          <a:r>
            <a:rPr lang="fa-IR" sz="2400" dirty="0">
              <a:cs typeface="0 Tabassom" panose="020B0604020202020204" charset="-78"/>
            </a:rPr>
            <a:t>فصل هشتم: تشدید مجازات ها</a:t>
          </a:r>
          <a:endParaRPr lang="en-US" sz="2400" dirty="0">
            <a:cs typeface="0 Tabassom" panose="020B0604020202020204" charset="-78"/>
          </a:endParaRPr>
        </a:p>
      </dgm:t>
    </dgm:pt>
    <dgm:pt modelId="{A26900E6-1ED8-485F-85E8-1FF030D3FE03}" type="parTrans" cxnId="{42257ABD-0472-4AD0-B009-49E9C1D11CD4}">
      <dgm:prSet/>
      <dgm:spPr/>
      <dgm:t>
        <a:bodyPr/>
        <a:lstStyle/>
        <a:p>
          <a:endParaRPr lang="en-US"/>
        </a:p>
      </dgm:t>
    </dgm:pt>
    <dgm:pt modelId="{508CA768-E4E5-433C-9443-3627A30C1431}" type="sibTrans" cxnId="{42257ABD-0472-4AD0-B009-49E9C1D11CD4}">
      <dgm:prSet/>
      <dgm:spPr/>
      <dgm:t>
        <a:bodyPr/>
        <a:lstStyle/>
        <a:p>
          <a:endParaRPr lang="en-US"/>
        </a:p>
      </dgm:t>
    </dgm:pt>
    <dgm:pt modelId="{3D654FD2-6869-4DEE-9E3F-B75D73ADD393}" type="pres">
      <dgm:prSet presAssocID="{26247FF2-1358-48EF-BBBC-CEEE4B085C16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2E6F06-7B7E-45DE-A426-42469B6CF74E}" type="pres">
      <dgm:prSet presAssocID="{23102FFC-1AD6-4BAD-92E2-6E674FE57CE3}" presName="parentLin" presStyleCnt="0"/>
      <dgm:spPr/>
    </dgm:pt>
    <dgm:pt modelId="{4281EF8F-FC52-476F-B1AB-E24798ADEE95}" type="pres">
      <dgm:prSet presAssocID="{23102FFC-1AD6-4BAD-92E2-6E674FE57CE3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534C458A-6F5A-4351-B6DE-E4EFAF72CE09}" type="pres">
      <dgm:prSet presAssocID="{23102FFC-1AD6-4BAD-92E2-6E674FE57CE3}" presName="parentText" presStyleLbl="node1" presStyleIdx="0" presStyleCnt="6" custScaleX="126509" custLinFactNeighborX="56693" custLinFactNeighborY="-75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4A856F-B3CB-4806-B596-81A6568D3703}" type="pres">
      <dgm:prSet presAssocID="{23102FFC-1AD6-4BAD-92E2-6E674FE57CE3}" presName="negativeSpace" presStyleCnt="0"/>
      <dgm:spPr/>
    </dgm:pt>
    <dgm:pt modelId="{DF6F2E18-F568-4A6E-8B83-7693746128DD}" type="pres">
      <dgm:prSet presAssocID="{23102FFC-1AD6-4BAD-92E2-6E674FE57CE3}" presName="childText" presStyleLbl="conFgAcc1" presStyleIdx="0" presStyleCnt="6">
        <dgm:presLayoutVars>
          <dgm:bulletEnabled val="1"/>
        </dgm:presLayoutVars>
      </dgm:prSet>
      <dgm:spPr/>
    </dgm:pt>
    <dgm:pt modelId="{5015F445-D12E-490A-A94F-1F8A8777C013}" type="pres">
      <dgm:prSet presAssocID="{CD57F41F-83FE-49F4-9A55-F756C233D10D}" presName="spaceBetweenRectangles" presStyleCnt="0"/>
      <dgm:spPr/>
    </dgm:pt>
    <dgm:pt modelId="{F51C8F17-CF6E-4D09-87AC-D6F471EBA05E}" type="pres">
      <dgm:prSet presAssocID="{9E123B0C-22F3-4616-890D-A53BDA29E58E}" presName="parentLin" presStyleCnt="0"/>
      <dgm:spPr/>
    </dgm:pt>
    <dgm:pt modelId="{0E28C771-AF46-4065-AAD5-9CC137C8DE9E}" type="pres">
      <dgm:prSet presAssocID="{9E123B0C-22F3-4616-890D-A53BDA29E58E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4C306AA6-6585-4BC4-86F3-F2F6EDF5B4C8}" type="pres">
      <dgm:prSet presAssocID="{9E123B0C-22F3-4616-890D-A53BDA29E58E}" presName="parentText" presStyleLbl="node1" presStyleIdx="1" presStyleCnt="6" custScaleX="126509" custLinFactNeighborX="56693" custLinFactNeighborY="-75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ADFF9-5C35-4F27-89C3-7B25B80CA43F}" type="pres">
      <dgm:prSet presAssocID="{9E123B0C-22F3-4616-890D-A53BDA29E58E}" presName="negativeSpace" presStyleCnt="0"/>
      <dgm:spPr/>
    </dgm:pt>
    <dgm:pt modelId="{8B268593-5F27-480D-800E-5D1B25FF901B}" type="pres">
      <dgm:prSet presAssocID="{9E123B0C-22F3-4616-890D-A53BDA29E58E}" presName="childText" presStyleLbl="conFgAcc1" presStyleIdx="1" presStyleCnt="6">
        <dgm:presLayoutVars>
          <dgm:bulletEnabled val="1"/>
        </dgm:presLayoutVars>
      </dgm:prSet>
      <dgm:spPr/>
    </dgm:pt>
    <dgm:pt modelId="{15D09D03-EF3D-47EE-8CC2-F1122C13E48B}" type="pres">
      <dgm:prSet presAssocID="{723704FA-CDB6-470F-AD77-B35946E70F85}" presName="spaceBetweenRectangles" presStyleCnt="0"/>
      <dgm:spPr/>
    </dgm:pt>
    <dgm:pt modelId="{CEA64A56-9C2D-4516-B6D6-BE5F13E7DDF6}" type="pres">
      <dgm:prSet presAssocID="{86EDCFCE-CF4A-46BB-A6E7-170514921BB4}" presName="parentLin" presStyleCnt="0"/>
      <dgm:spPr/>
    </dgm:pt>
    <dgm:pt modelId="{90635DC9-072D-42DF-A258-4D9BEA364FE4}" type="pres">
      <dgm:prSet presAssocID="{86EDCFCE-CF4A-46BB-A6E7-170514921BB4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0A88CFBB-773D-413B-AC70-41CE1FA5DBEB}" type="pres">
      <dgm:prSet presAssocID="{86EDCFCE-CF4A-46BB-A6E7-170514921BB4}" presName="parentText" presStyleLbl="node1" presStyleIdx="2" presStyleCnt="6" custScaleX="126509" custLinFactNeighborX="56693" custLinFactNeighborY="-75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11FB2-230C-4107-8539-537AEC680423}" type="pres">
      <dgm:prSet presAssocID="{86EDCFCE-CF4A-46BB-A6E7-170514921BB4}" presName="negativeSpace" presStyleCnt="0"/>
      <dgm:spPr/>
    </dgm:pt>
    <dgm:pt modelId="{8C180919-13F6-458C-8F8A-0035B4BBF8DF}" type="pres">
      <dgm:prSet presAssocID="{86EDCFCE-CF4A-46BB-A6E7-170514921BB4}" presName="childText" presStyleLbl="conFgAcc1" presStyleIdx="2" presStyleCnt="6">
        <dgm:presLayoutVars>
          <dgm:bulletEnabled val="1"/>
        </dgm:presLayoutVars>
      </dgm:prSet>
      <dgm:spPr/>
    </dgm:pt>
    <dgm:pt modelId="{D442E229-CC2E-4D7C-8220-7F6499D5F0F8}" type="pres">
      <dgm:prSet presAssocID="{9B9A28D7-D3F0-4522-8C27-55ACFA28E320}" presName="spaceBetweenRectangles" presStyleCnt="0"/>
      <dgm:spPr/>
    </dgm:pt>
    <dgm:pt modelId="{3DA6010D-1DEE-4C82-B2B0-9934D2B409AF}" type="pres">
      <dgm:prSet presAssocID="{904CFD2B-A30B-4C03-BD71-A83A216538B2}" presName="parentLin" presStyleCnt="0"/>
      <dgm:spPr/>
    </dgm:pt>
    <dgm:pt modelId="{0695A708-29BD-4E05-9123-D812F300C133}" type="pres">
      <dgm:prSet presAssocID="{904CFD2B-A30B-4C03-BD71-A83A216538B2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CFFD74FD-FB53-4BF7-8056-FF82158EAE0D}" type="pres">
      <dgm:prSet presAssocID="{904CFD2B-A30B-4C03-BD71-A83A216538B2}" presName="parentText" presStyleLbl="node1" presStyleIdx="3" presStyleCnt="6" custScaleX="126509" custLinFactNeighborX="56693" custLinFactNeighborY="-75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75E448-575E-4EE9-8357-21CF40A9B949}" type="pres">
      <dgm:prSet presAssocID="{904CFD2B-A30B-4C03-BD71-A83A216538B2}" presName="negativeSpace" presStyleCnt="0"/>
      <dgm:spPr/>
    </dgm:pt>
    <dgm:pt modelId="{ED96261D-A326-469B-9C19-EF663D3EC18F}" type="pres">
      <dgm:prSet presAssocID="{904CFD2B-A30B-4C03-BD71-A83A216538B2}" presName="childText" presStyleLbl="conFgAcc1" presStyleIdx="3" presStyleCnt="6">
        <dgm:presLayoutVars>
          <dgm:bulletEnabled val="1"/>
        </dgm:presLayoutVars>
      </dgm:prSet>
      <dgm:spPr/>
    </dgm:pt>
    <dgm:pt modelId="{C48F377B-028E-409A-AEC1-E80302815C49}" type="pres">
      <dgm:prSet presAssocID="{F22EB8C9-10DC-4EC5-AB9E-A26171998D65}" presName="spaceBetweenRectangles" presStyleCnt="0"/>
      <dgm:spPr/>
    </dgm:pt>
    <dgm:pt modelId="{F09C1DED-74CE-4D41-A3D9-9AA30D81E759}" type="pres">
      <dgm:prSet presAssocID="{FF051D08-CF56-4724-B979-985E0E29227A}" presName="parentLin" presStyleCnt="0"/>
      <dgm:spPr/>
    </dgm:pt>
    <dgm:pt modelId="{5853972B-7907-413E-9178-EF43B51F2646}" type="pres">
      <dgm:prSet presAssocID="{FF051D08-CF56-4724-B979-985E0E29227A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A3EF503F-7897-4A20-AC00-AA071AA945D2}" type="pres">
      <dgm:prSet presAssocID="{FF051D08-CF56-4724-B979-985E0E29227A}" presName="parentText" presStyleLbl="node1" presStyleIdx="4" presStyleCnt="6" custScaleX="126509" custLinFactNeighborX="56693" custLinFactNeighborY="-75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58644-C145-4375-B458-C25D060631B6}" type="pres">
      <dgm:prSet presAssocID="{FF051D08-CF56-4724-B979-985E0E29227A}" presName="negativeSpace" presStyleCnt="0"/>
      <dgm:spPr/>
    </dgm:pt>
    <dgm:pt modelId="{87FB020C-F32E-41A7-B115-68CB522B7702}" type="pres">
      <dgm:prSet presAssocID="{FF051D08-CF56-4724-B979-985E0E29227A}" presName="childText" presStyleLbl="conFgAcc1" presStyleIdx="4" presStyleCnt="6">
        <dgm:presLayoutVars>
          <dgm:bulletEnabled val="1"/>
        </dgm:presLayoutVars>
      </dgm:prSet>
      <dgm:spPr/>
    </dgm:pt>
    <dgm:pt modelId="{31ED8875-EB85-4E82-95CC-7D73DC6623FF}" type="pres">
      <dgm:prSet presAssocID="{14474FD0-B935-4499-8964-4BC3B6A2CA1F}" presName="spaceBetweenRectangles" presStyleCnt="0"/>
      <dgm:spPr/>
    </dgm:pt>
    <dgm:pt modelId="{87859F1C-C0A3-4642-9445-C2099A79AED5}" type="pres">
      <dgm:prSet presAssocID="{C05C1094-F196-4F23-989C-F71BDD59F323}" presName="parentLin" presStyleCnt="0"/>
      <dgm:spPr/>
    </dgm:pt>
    <dgm:pt modelId="{0D7EFA71-37D5-4597-9E62-BEF26A5FF3C4}" type="pres">
      <dgm:prSet presAssocID="{C05C1094-F196-4F23-989C-F71BDD59F323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637CDC41-475C-4693-A493-C4D284A07486}" type="pres">
      <dgm:prSet presAssocID="{C05C1094-F196-4F23-989C-F71BDD59F323}" presName="parentText" presStyleLbl="node1" presStyleIdx="5" presStyleCnt="6" custScaleX="126509" custLinFactNeighborX="56693" custLinFactNeighborY="-75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79467-83B4-4F71-881E-70FE0DA4BF49}" type="pres">
      <dgm:prSet presAssocID="{C05C1094-F196-4F23-989C-F71BDD59F323}" presName="negativeSpace" presStyleCnt="0"/>
      <dgm:spPr/>
    </dgm:pt>
    <dgm:pt modelId="{AA818CFD-D525-4C53-BB94-48274BBCDDE7}" type="pres">
      <dgm:prSet presAssocID="{C05C1094-F196-4F23-989C-F71BDD59F323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9FA92C5E-E0CA-4092-BEB9-8F511C4D7087}" srcId="{26247FF2-1358-48EF-BBBC-CEEE4B085C16}" destId="{86EDCFCE-CF4A-46BB-A6E7-170514921BB4}" srcOrd="2" destOrd="0" parTransId="{C1154A37-A4EE-402A-B679-5966FC9BD6D9}" sibTransId="{9B9A28D7-D3F0-4522-8C27-55ACFA28E320}"/>
    <dgm:cxn modelId="{B64A7709-20BB-4AEC-ADE5-9417E0A40485}" type="presOf" srcId="{FF051D08-CF56-4724-B979-985E0E29227A}" destId="{5853972B-7907-413E-9178-EF43B51F2646}" srcOrd="0" destOrd="0" presId="urn:microsoft.com/office/officeart/2005/8/layout/list1"/>
    <dgm:cxn modelId="{42257ABD-0472-4AD0-B009-49E9C1D11CD4}" srcId="{26247FF2-1358-48EF-BBBC-CEEE4B085C16}" destId="{C05C1094-F196-4F23-989C-F71BDD59F323}" srcOrd="5" destOrd="0" parTransId="{A26900E6-1ED8-485F-85E8-1FF030D3FE03}" sibTransId="{508CA768-E4E5-433C-9443-3627A30C1431}"/>
    <dgm:cxn modelId="{89D200EA-30FD-4AF6-A409-AAD08C018FAD}" type="presOf" srcId="{23102FFC-1AD6-4BAD-92E2-6E674FE57CE3}" destId="{534C458A-6F5A-4351-B6DE-E4EFAF72CE09}" srcOrd="1" destOrd="0" presId="urn:microsoft.com/office/officeart/2005/8/layout/list1"/>
    <dgm:cxn modelId="{E8394D6D-AD80-4DF3-90B6-90F4DC0E55C6}" type="presOf" srcId="{9E123B0C-22F3-4616-890D-A53BDA29E58E}" destId="{4C306AA6-6585-4BC4-86F3-F2F6EDF5B4C8}" srcOrd="1" destOrd="0" presId="urn:microsoft.com/office/officeart/2005/8/layout/list1"/>
    <dgm:cxn modelId="{627D5AEF-C90F-4177-A7D3-C3679B0FD525}" type="presOf" srcId="{9E123B0C-22F3-4616-890D-A53BDA29E58E}" destId="{0E28C771-AF46-4065-AAD5-9CC137C8DE9E}" srcOrd="0" destOrd="0" presId="urn:microsoft.com/office/officeart/2005/8/layout/list1"/>
    <dgm:cxn modelId="{513D2BF4-5B04-42DA-84FB-A9F6C98C0EF4}" type="presOf" srcId="{26247FF2-1358-48EF-BBBC-CEEE4B085C16}" destId="{3D654FD2-6869-4DEE-9E3F-B75D73ADD393}" srcOrd="0" destOrd="0" presId="urn:microsoft.com/office/officeart/2005/8/layout/list1"/>
    <dgm:cxn modelId="{293616E0-1C57-4133-B94A-07404B7C883B}" srcId="{26247FF2-1358-48EF-BBBC-CEEE4B085C16}" destId="{904CFD2B-A30B-4C03-BD71-A83A216538B2}" srcOrd="3" destOrd="0" parTransId="{684A8D6A-F7DF-4193-8617-4A54FA896A1F}" sibTransId="{F22EB8C9-10DC-4EC5-AB9E-A26171998D65}"/>
    <dgm:cxn modelId="{7EAD4F59-D4D1-4A67-92A1-A5DEFF65A393}" type="presOf" srcId="{904CFD2B-A30B-4C03-BD71-A83A216538B2}" destId="{CFFD74FD-FB53-4BF7-8056-FF82158EAE0D}" srcOrd="1" destOrd="0" presId="urn:microsoft.com/office/officeart/2005/8/layout/list1"/>
    <dgm:cxn modelId="{6FA8D410-64D4-448F-9D8E-15F2A2AFF354}" srcId="{26247FF2-1358-48EF-BBBC-CEEE4B085C16}" destId="{23102FFC-1AD6-4BAD-92E2-6E674FE57CE3}" srcOrd="0" destOrd="0" parTransId="{1FC7DAE5-3049-4347-9B51-6DE3C806EC8D}" sibTransId="{CD57F41F-83FE-49F4-9A55-F756C233D10D}"/>
    <dgm:cxn modelId="{C7B22C30-54AF-4136-BBCE-A268739438CE}" srcId="{26247FF2-1358-48EF-BBBC-CEEE4B085C16}" destId="{FF051D08-CF56-4724-B979-985E0E29227A}" srcOrd="4" destOrd="0" parTransId="{B12795D2-B3B5-4753-BC28-8E2AFDF3C810}" sibTransId="{14474FD0-B935-4499-8964-4BC3B6A2CA1F}"/>
    <dgm:cxn modelId="{D46818F0-C0BC-4754-ACC3-E61AC082A8D5}" type="presOf" srcId="{904CFD2B-A30B-4C03-BD71-A83A216538B2}" destId="{0695A708-29BD-4E05-9123-D812F300C133}" srcOrd="0" destOrd="0" presId="urn:microsoft.com/office/officeart/2005/8/layout/list1"/>
    <dgm:cxn modelId="{DF8E2D05-2771-4029-84A9-511884CF480A}" type="presOf" srcId="{86EDCFCE-CF4A-46BB-A6E7-170514921BB4}" destId="{0A88CFBB-773D-413B-AC70-41CE1FA5DBEB}" srcOrd="1" destOrd="0" presId="urn:microsoft.com/office/officeart/2005/8/layout/list1"/>
    <dgm:cxn modelId="{274F44DF-9B7B-415F-8DF4-73CD8E6BB9F5}" srcId="{26247FF2-1358-48EF-BBBC-CEEE4B085C16}" destId="{9E123B0C-22F3-4616-890D-A53BDA29E58E}" srcOrd="1" destOrd="0" parTransId="{5C6F1ACB-2EC2-409A-B12A-766DC90AB187}" sibTransId="{723704FA-CDB6-470F-AD77-B35946E70F85}"/>
    <dgm:cxn modelId="{91EE0EC3-F04B-4A47-87AA-7D4E520F97D1}" type="presOf" srcId="{C05C1094-F196-4F23-989C-F71BDD59F323}" destId="{637CDC41-475C-4693-A493-C4D284A07486}" srcOrd="1" destOrd="0" presId="urn:microsoft.com/office/officeart/2005/8/layout/list1"/>
    <dgm:cxn modelId="{F357EE69-39AD-4B10-90B7-BB3D7A8ED304}" type="presOf" srcId="{86EDCFCE-CF4A-46BB-A6E7-170514921BB4}" destId="{90635DC9-072D-42DF-A258-4D9BEA364FE4}" srcOrd="0" destOrd="0" presId="urn:microsoft.com/office/officeart/2005/8/layout/list1"/>
    <dgm:cxn modelId="{8A73A55C-CA51-42E7-B191-A797FCA128E5}" type="presOf" srcId="{23102FFC-1AD6-4BAD-92E2-6E674FE57CE3}" destId="{4281EF8F-FC52-476F-B1AB-E24798ADEE95}" srcOrd="0" destOrd="0" presId="urn:microsoft.com/office/officeart/2005/8/layout/list1"/>
    <dgm:cxn modelId="{7F5375C7-39D9-447C-9F8D-C822BB58931F}" type="presOf" srcId="{FF051D08-CF56-4724-B979-985E0E29227A}" destId="{A3EF503F-7897-4A20-AC00-AA071AA945D2}" srcOrd="1" destOrd="0" presId="urn:microsoft.com/office/officeart/2005/8/layout/list1"/>
    <dgm:cxn modelId="{7F82E2C8-90EC-47BE-80B6-7439067C6251}" type="presOf" srcId="{C05C1094-F196-4F23-989C-F71BDD59F323}" destId="{0D7EFA71-37D5-4597-9E62-BEF26A5FF3C4}" srcOrd="0" destOrd="0" presId="urn:microsoft.com/office/officeart/2005/8/layout/list1"/>
    <dgm:cxn modelId="{EC4DBA74-0F28-4DA1-9A36-17EB742B4D96}" type="presParOf" srcId="{3D654FD2-6869-4DEE-9E3F-B75D73ADD393}" destId="{642E6F06-7B7E-45DE-A426-42469B6CF74E}" srcOrd="0" destOrd="0" presId="urn:microsoft.com/office/officeart/2005/8/layout/list1"/>
    <dgm:cxn modelId="{9A8531E2-F740-4159-A4D2-4A83AF551E09}" type="presParOf" srcId="{642E6F06-7B7E-45DE-A426-42469B6CF74E}" destId="{4281EF8F-FC52-476F-B1AB-E24798ADEE95}" srcOrd="0" destOrd="0" presId="urn:microsoft.com/office/officeart/2005/8/layout/list1"/>
    <dgm:cxn modelId="{BF89A4FA-346C-49B1-A036-D021F8616F0C}" type="presParOf" srcId="{642E6F06-7B7E-45DE-A426-42469B6CF74E}" destId="{534C458A-6F5A-4351-B6DE-E4EFAF72CE09}" srcOrd="1" destOrd="0" presId="urn:microsoft.com/office/officeart/2005/8/layout/list1"/>
    <dgm:cxn modelId="{62FEC093-724B-4A95-99B6-AB32C9F61846}" type="presParOf" srcId="{3D654FD2-6869-4DEE-9E3F-B75D73ADD393}" destId="{184A856F-B3CB-4806-B596-81A6568D3703}" srcOrd="1" destOrd="0" presId="urn:microsoft.com/office/officeart/2005/8/layout/list1"/>
    <dgm:cxn modelId="{2D14EBAB-66D5-4F2B-984A-2E592BE48BFF}" type="presParOf" srcId="{3D654FD2-6869-4DEE-9E3F-B75D73ADD393}" destId="{DF6F2E18-F568-4A6E-8B83-7693746128DD}" srcOrd="2" destOrd="0" presId="urn:microsoft.com/office/officeart/2005/8/layout/list1"/>
    <dgm:cxn modelId="{BACFFA81-27EA-4F5C-832E-638D89020087}" type="presParOf" srcId="{3D654FD2-6869-4DEE-9E3F-B75D73ADD393}" destId="{5015F445-D12E-490A-A94F-1F8A8777C013}" srcOrd="3" destOrd="0" presId="urn:microsoft.com/office/officeart/2005/8/layout/list1"/>
    <dgm:cxn modelId="{E978A84B-1A00-46CD-A747-01F2374EF6D0}" type="presParOf" srcId="{3D654FD2-6869-4DEE-9E3F-B75D73ADD393}" destId="{F51C8F17-CF6E-4D09-87AC-D6F471EBA05E}" srcOrd="4" destOrd="0" presId="urn:microsoft.com/office/officeart/2005/8/layout/list1"/>
    <dgm:cxn modelId="{5EEA2FA4-0A3A-43DA-AB84-B1A91879985C}" type="presParOf" srcId="{F51C8F17-CF6E-4D09-87AC-D6F471EBA05E}" destId="{0E28C771-AF46-4065-AAD5-9CC137C8DE9E}" srcOrd="0" destOrd="0" presId="urn:microsoft.com/office/officeart/2005/8/layout/list1"/>
    <dgm:cxn modelId="{767986DC-B82D-4E59-BD78-C208DD741041}" type="presParOf" srcId="{F51C8F17-CF6E-4D09-87AC-D6F471EBA05E}" destId="{4C306AA6-6585-4BC4-86F3-F2F6EDF5B4C8}" srcOrd="1" destOrd="0" presId="urn:microsoft.com/office/officeart/2005/8/layout/list1"/>
    <dgm:cxn modelId="{B7DEF4B2-6154-425E-A14A-03888A85BE63}" type="presParOf" srcId="{3D654FD2-6869-4DEE-9E3F-B75D73ADD393}" destId="{1D1ADFF9-5C35-4F27-89C3-7B25B80CA43F}" srcOrd="5" destOrd="0" presId="urn:microsoft.com/office/officeart/2005/8/layout/list1"/>
    <dgm:cxn modelId="{0E91FA4D-2C42-4937-A1B3-539FD9F2B816}" type="presParOf" srcId="{3D654FD2-6869-4DEE-9E3F-B75D73ADD393}" destId="{8B268593-5F27-480D-800E-5D1B25FF901B}" srcOrd="6" destOrd="0" presId="urn:microsoft.com/office/officeart/2005/8/layout/list1"/>
    <dgm:cxn modelId="{33819014-5030-4CDF-BCC7-E67CF625A6D7}" type="presParOf" srcId="{3D654FD2-6869-4DEE-9E3F-B75D73ADD393}" destId="{15D09D03-EF3D-47EE-8CC2-F1122C13E48B}" srcOrd="7" destOrd="0" presId="urn:microsoft.com/office/officeart/2005/8/layout/list1"/>
    <dgm:cxn modelId="{50BB8F84-44B4-4F73-A9C1-9639A8E55838}" type="presParOf" srcId="{3D654FD2-6869-4DEE-9E3F-B75D73ADD393}" destId="{CEA64A56-9C2D-4516-B6D6-BE5F13E7DDF6}" srcOrd="8" destOrd="0" presId="urn:microsoft.com/office/officeart/2005/8/layout/list1"/>
    <dgm:cxn modelId="{C8155160-2DF9-4BD9-8DCC-CE258ACBD073}" type="presParOf" srcId="{CEA64A56-9C2D-4516-B6D6-BE5F13E7DDF6}" destId="{90635DC9-072D-42DF-A258-4D9BEA364FE4}" srcOrd="0" destOrd="0" presId="urn:microsoft.com/office/officeart/2005/8/layout/list1"/>
    <dgm:cxn modelId="{26386547-5AFD-405D-905E-DFB94BEDCFC8}" type="presParOf" srcId="{CEA64A56-9C2D-4516-B6D6-BE5F13E7DDF6}" destId="{0A88CFBB-773D-413B-AC70-41CE1FA5DBEB}" srcOrd="1" destOrd="0" presId="urn:microsoft.com/office/officeart/2005/8/layout/list1"/>
    <dgm:cxn modelId="{CAF2D117-7CD6-4AB6-B9EF-51F03B6BD045}" type="presParOf" srcId="{3D654FD2-6869-4DEE-9E3F-B75D73ADD393}" destId="{4FB11FB2-230C-4107-8539-537AEC680423}" srcOrd="9" destOrd="0" presId="urn:microsoft.com/office/officeart/2005/8/layout/list1"/>
    <dgm:cxn modelId="{1717DEBE-B1F7-430C-9E42-46BA6186DBB4}" type="presParOf" srcId="{3D654FD2-6869-4DEE-9E3F-B75D73ADD393}" destId="{8C180919-13F6-458C-8F8A-0035B4BBF8DF}" srcOrd="10" destOrd="0" presId="urn:microsoft.com/office/officeart/2005/8/layout/list1"/>
    <dgm:cxn modelId="{4E93E711-40E8-4D54-8294-CB962B60B040}" type="presParOf" srcId="{3D654FD2-6869-4DEE-9E3F-B75D73ADD393}" destId="{D442E229-CC2E-4D7C-8220-7F6499D5F0F8}" srcOrd="11" destOrd="0" presId="urn:microsoft.com/office/officeart/2005/8/layout/list1"/>
    <dgm:cxn modelId="{77F2F7DF-C2CB-448B-BB10-8B6DB7B9E1FE}" type="presParOf" srcId="{3D654FD2-6869-4DEE-9E3F-B75D73ADD393}" destId="{3DA6010D-1DEE-4C82-B2B0-9934D2B409AF}" srcOrd="12" destOrd="0" presId="urn:microsoft.com/office/officeart/2005/8/layout/list1"/>
    <dgm:cxn modelId="{49C3C97A-8D83-477F-93B6-6CD8CCE6CE13}" type="presParOf" srcId="{3DA6010D-1DEE-4C82-B2B0-9934D2B409AF}" destId="{0695A708-29BD-4E05-9123-D812F300C133}" srcOrd="0" destOrd="0" presId="urn:microsoft.com/office/officeart/2005/8/layout/list1"/>
    <dgm:cxn modelId="{C0B1B72F-3697-456E-8545-DB942B7094D8}" type="presParOf" srcId="{3DA6010D-1DEE-4C82-B2B0-9934D2B409AF}" destId="{CFFD74FD-FB53-4BF7-8056-FF82158EAE0D}" srcOrd="1" destOrd="0" presId="urn:microsoft.com/office/officeart/2005/8/layout/list1"/>
    <dgm:cxn modelId="{36EA60C7-E00E-4249-B0B1-D06316460B6C}" type="presParOf" srcId="{3D654FD2-6869-4DEE-9E3F-B75D73ADD393}" destId="{5975E448-575E-4EE9-8357-21CF40A9B949}" srcOrd="13" destOrd="0" presId="urn:microsoft.com/office/officeart/2005/8/layout/list1"/>
    <dgm:cxn modelId="{DF1781B4-48B7-4CDA-9596-48C3F15D4484}" type="presParOf" srcId="{3D654FD2-6869-4DEE-9E3F-B75D73ADD393}" destId="{ED96261D-A326-469B-9C19-EF663D3EC18F}" srcOrd="14" destOrd="0" presId="urn:microsoft.com/office/officeart/2005/8/layout/list1"/>
    <dgm:cxn modelId="{FFDFC6A1-CF39-45C9-A0F3-4DD8E1484CF1}" type="presParOf" srcId="{3D654FD2-6869-4DEE-9E3F-B75D73ADD393}" destId="{C48F377B-028E-409A-AEC1-E80302815C49}" srcOrd="15" destOrd="0" presId="urn:microsoft.com/office/officeart/2005/8/layout/list1"/>
    <dgm:cxn modelId="{3C8CFAC6-360C-4CA2-8846-4992E8CD8C32}" type="presParOf" srcId="{3D654FD2-6869-4DEE-9E3F-B75D73ADD393}" destId="{F09C1DED-74CE-4D41-A3D9-9AA30D81E759}" srcOrd="16" destOrd="0" presId="urn:microsoft.com/office/officeart/2005/8/layout/list1"/>
    <dgm:cxn modelId="{DB317E88-90EE-4DB2-A28A-80C652DAE9AD}" type="presParOf" srcId="{F09C1DED-74CE-4D41-A3D9-9AA30D81E759}" destId="{5853972B-7907-413E-9178-EF43B51F2646}" srcOrd="0" destOrd="0" presId="urn:microsoft.com/office/officeart/2005/8/layout/list1"/>
    <dgm:cxn modelId="{F1CD0018-FE3F-42E8-A992-9F7969419EA9}" type="presParOf" srcId="{F09C1DED-74CE-4D41-A3D9-9AA30D81E759}" destId="{A3EF503F-7897-4A20-AC00-AA071AA945D2}" srcOrd="1" destOrd="0" presId="urn:microsoft.com/office/officeart/2005/8/layout/list1"/>
    <dgm:cxn modelId="{4294536F-CCE6-4FDC-84E3-2180E114EBC2}" type="presParOf" srcId="{3D654FD2-6869-4DEE-9E3F-B75D73ADD393}" destId="{31958644-C145-4375-B458-C25D060631B6}" srcOrd="17" destOrd="0" presId="urn:microsoft.com/office/officeart/2005/8/layout/list1"/>
    <dgm:cxn modelId="{246DE97F-A1A3-47A1-A326-C811765C8997}" type="presParOf" srcId="{3D654FD2-6869-4DEE-9E3F-B75D73ADD393}" destId="{87FB020C-F32E-41A7-B115-68CB522B7702}" srcOrd="18" destOrd="0" presId="urn:microsoft.com/office/officeart/2005/8/layout/list1"/>
    <dgm:cxn modelId="{954EB46C-2DE4-4949-B12E-2C697B868E4B}" type="presParOf" srcId="{3D654FD2-6869-4DEE-9E3F-B75D73ADD393}" destId="{31ED8875-EB85-4E82-95CC-7D73DC6623FF}" srcOrd="19" destOrd="0" presId="urn:microsoft.com/office/officeart/2005/8/layout/list1"/>
    <dgm:cxn modelId="{387D3C82-BBA4-4E4B-A6C1-DBD295CE8596}" type="presParOf" srcId="{3D654FD2-6869-4DEE-9E3F-B75D73ADD393}" destId="{87859F1C-C0A3-4642-9445-C2099A79AED5}" srcOrd="20" destOrd="0" presId="urn:microsoft.com/office/officeart/2005/8/layout/list1"/>
    <dgm:cxn modelId="{307F8828-71DC-4F71-AAC9-55A7E6D3E561}" type="presParOf" srcId="{87859F1C-C0A3-4642-9445-C2099A79AED5}" destId="{0D7EFA71-37D5-4597-9E62-BEF26A5FF3C4}" srcOrd="0" destOrd="0" presId="urn:microsoft.com/office/officeart/2005/8/layout/list1"/>
    <dgm:cxn modelId="{300179B7-8A84-4C34-9A34-3310C29898E3}" type="presParOf" srcId="{87859F1C-C0A3-4642-9445-C2099A79AED5}" destId="{637CDC41-475C-4693-A493-C4D284A07486}" srcOrd="1" destOrd="0" presId="urn:microsoft.com/office/officeart/2005/8/layout/list1"/>
    <dgm:cxn modelId="{F6CCEDC3-8741-4941-B79D-AC211B39846D}" type="presParOf" srcId="{3D654FD2-6869-4DEE-9E3F-B75D73ADD393}" destId="{87A79467-83B4-4F71-881E-70FE0DA4BF49}" srcOrd="21" destOrd="0" presId="urn:microsoft.com/office/officeart/2005/8/layout/list1"/>
    <dgm:cxn modelId="{01ADFA92-3A13-42D6-A31A-8EBCB3EB8823}" type="presParOf" srcId="{3D654FD2-6869-4DEE-9E3F-B75D73ADD393}" destId="{AA818CFD-D525-4C53-BB94-48274BBCDDE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247FF2-1358-48EF-BBBC-CEEE4B085C16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pPr rtl="1"/>
          <a:endParaRPr lang="fa-IR"/>
        </a:p>
      </dgm:t>
    </dgm:pt>
    <dgm:pt modelId="{23102FFC-1AD6-4BAD-92E2-6E674FE57CE3}">
      <dgm:prSet custT="1"/>
      <dgm:spPr/>
      <dgm:t>
        <a:bodyPr/>
        <a:lstStyle/>
        <a:p>
          <a:pPr rtl="1"/>
          <a:r>
            <a:rPr lang="fa-IR" sz="2400" dirty="0">
              <a:cs typeface="0 Tabassom" panose="020B0604020202020204" charset="-78"/>
            </a:rPr>
            <a:t> فصل اول: صلاحیت</a:t>
          </a:r>
          <a:endParaRPr lang="en-US" sz="2400" dirty="0">
            <a:cs typeface="0 Tabassom" panose="020B0604020202020204" charset="-78"/>
          </a:endParaRPr>
        </a:p>
      </dgm:t>
    </dgm:pt>
    <dgm:pt modelId="{1FC7DAE5-3049-4347-9B51-6DE3C806EC8D}" type="parTrans" cxnId="{6FA8D410-64D4-448F-9D8E-15F2A2AFF354}">
      <dgm:prSet/>
      <dgm:spPr/>
      <dgm:t>
        <a:bodyPr/>
        <a:lstStyle/>
        <a:p>
          <a:endParaRPr lang="en-US"/>
        </a:p>
      </dgm:t>
    </dgm:pt>
    <dgm:pt modelId="{CD57F41F-83FE-49F4-9A55-F756C233D10D}" type="sibTrans" cxnId="{6FA8D410-64D4-448F-9D8E-15F2A2AFF354}">
      <dgm:prSet/>
      <dgm:spPr/>
      <dgm:t>
        <a:bodyPr/>
        <a:lstStyle/>
        <a:p>
          <a:endParaRPr lang="en-US"/>
        </a:p>
      </dgm:t>
    </dgm:pt>
    <dgm:pt modelId="{95CD491D-1ABC-4E56-A28E-6F4097336333}">
      <dgm:prSet custT="1"/>
      <dgm:spPr/>
      <dgm:t>
        <a:bodyPr/>
        <a:lstStyle/>
        <a:p>
          <a:pPr rtl="1"/>
          <a:r>
            <a:rPr lang="fa-IR" sz="2400" dirty="0">
              <a:cs typeface="0 Tabassom" panose="020B0604020202020204" charset="-78"/>
            </a:rPr>
            <a:t>فصل  دوم: جمع آوری ادله الکترونیکی</a:t>
          </a:r>
          <a:endParaRPr lang="en-US" sz="2400" dirty="0">
            <a:cs typeface="0 Tabassom" panose="020B0604020202020204" charset="-78"/>
          </a:endParaRPr>
        </a:p>
      </dgm:t>
    </dgm:pt>
    <dgm:pt modelId="{1C630EFE-2C0D-4B7E-8B91-AD18AF83603F}" type="parTrans" cxnId="{6970F75D-F4C1-44C3-8416-5F0CB1DED744}">
      <dgm:prSet/>
      <dgm:spPr/>
      <dgm:t>
        <a:bodyPr/>
        <a:lstStyle/>
        <a:p>
          <a:endParaRPr lang="en-US"/>
        </a:p>
      </dgm:t>
    </dgm:pt>
    <dgm:pt modelId="{FB1FBF47-B87A-4CA4-957E-95A990477506}" type="sibTrans" cxnId="{6970F75D-F4C1-44C3-8416-5F0CB1DED744}">
      <dgm:prSet/>
      <dgm:spPr/>
      <dgm:t>
        <a:bodyPr/>
        <a:lstStyle/>
        <a:p>
          <a:endParaRPr lang="en-US"/>
        </a:p>
      </dgm:t>
    </dgm:pt>
    <dgm:pt modelId="{9D473261-9782-452B-BEB4-538B1C8C8642}">
      <dgm:prSet custT="1"/>
      <dgm:spPr/>
      <dgm:t>
        <a:bodyPr/>
        <a:lstStyle/>
        <a:p>
          <a:pPr rtl="1"/>
          <a:r>
            <a:rPr lang="fa-IR" sz="2400" dirty="0">
              <a:cs typeface="0 Tabassom" panose="020B0604020202020204" charset="-78"/>
            </a:rPr>
            <a:t>نگهداری داده ها</a:t>
          </a:r>
          <a:endParaRPr lang="en-US" sz="2400" dirty="0">
            <a:cs typeface="0 Tabassom" panose="020B0604020202020204" charset="-78"/>
          </a:endParaRPr>
        </a:p>
      </dgm:t>
    </dgm:pt>
    <dgm:pt modelId="{82D58FB8-5F80-4F85-B31E-72CB6DFF8903}" type="parTrans" cxnId="{8E6EE92E-C326-4022-9318-A7C5DF638997}">
      <dgm:prSet/>
      <dgm:spPr/>
      <dgm:t>
        <a:bodyPr/>
        <a:lstStyle/>
        <a:p>
          <a:endParaRPr lang="en-US"/>
        </a:p>
      </dgm:t>
    </dgm:pt>
    <dgm:pt modelId="{8CEF436C-FB93-4988-9B52-68C541E86A0F}" type="sibTrans" cxnId="{8E6EE92E-C326-4022-9318-A7C5DF638997}">
      <dgm:prSet/>
      <dgm:spPr/>
      <dgm:t>
        <a:bodyPr/>
        <a:lstStyle/>
        <a:p>
          <a:endParaRPr lang="en-US"/>
        </a:p>
      </dgm:t>
    </dgm:pt>
    <dgm:pt modelId="{DE0D9568-B0D7-4513-B002-254117F0688D}">
      <dgm:prSet custT="1"/>
      <dgm:spPr/>
      <dgm:t>
        <a:bodyPr/>
        <a:lstStyle/>
        <a:p>
          <a:pPr rtl="1"/>
          <a:r>
            <a:rPr lang="fa-IR" sz="2400" dirty="0">
              <a:cs typeface="0 Tabassom" panose="020B0604020202020204" charset="-78"/>
            </a:rPr>
            <a:t>حفظ فوری داده های رایانه ای ذخیره شده</a:t>
          </a:r>
          <a:endParaRPr lang="en-US" sz="2400" dirty="0">
            <a:cs typeface="0 Tabassom" panose="020B0604020202020204" charset="-78"/>
          </a:endParaRPr>
        </a:p>
      </dgm:t>
    </dgm:pt>
    <dgm:pt modelId="{FE709DF8-B9AF-4D03-9F0C-2DD8EF272662}" type="parTrans" cxnId="{69ED9E0E-F0C6-4F03-BAD7-F39DC82B22F0}">
      <dgm:prSet/>
      <dgm:spPr/>
      <dgm:t>
        <a:bodyPr/>
        <a:lstStyle/>
        <a:p>
          <a:endParaRPr lang="en-US"/>
        </a:p>
      </dgm:t>
    </dgm:pt>
    <dgm:pt modelId="{31033D99-09C2-414C-8CA4-2CB2883BA9EF}" type="sibTrans" cxnId="{69ED9E0E-F0C6-4F03-BAD7-F39DC82B22F0}">
      <dgm:prSet/>
      <dgm:spPr/>
      <dgm:t>
        <a:bodyPr/>
        <a:lstStyle/>
        <a:p>
          <a:endParaRPr lang="en-US"/>
        </a:p>
      </dgm:t>
    </dgm:pt>
    <dgm:pt modelId="{6A0A16BE-F72A-4E27-A877-A3CA97B639F9}">
      <dgm:prSet custT="1"/>
      <dgm:spPr/>
      <dgm:t>
        <a:bodyPr/>
        <a:lstStyle/>
        <a:p>
          <a:pPr rtl="1"/>
          <a:r>
            <a:rPr lang="fa-IR" sz="2400" dirty="0">
              <a:cs typeface="0 Tabassom" panose="020B0604020202020204" charset="-78"/>
            </a:rPr>
            <a:t>ارائه داده ها</a:t>
          </a:r>
          <a:endParaRPr lang="en-US" sz="2400" dirty="0">
            <a:cs typeface="0 Tabassom" panose="020B0604020202020204" charset="-78"/>
          </a:endParaRPr>
        </a:p>
      </dgm:t>
    </dgm:pt>
    <dgm:pt modelId="{D6FCD53C-4657-4180-830A-F4F57E272BF2}" type="parTrans" cxnId="{68FAE9AF-3C9F-4A2A-B0DA-8B326E47047C}">
      <dgm:prSet/>
      <dgm:spPr/>
      <dgm:t>
        <a:bodyPr/>
        <a:lstStyle/>
        <a:p>
          <a:endParaRPr lang="en-US"/>
        </a:p>
      </dgm:t>
    </dgm:pt>
    <dgm:pt modelId="{60EBA345-7D9F-4A6A-B441-4A42913071BD}" type="sibTrans" cxnId="{68FAE9AF-3C9F-4A2A-B0DA-8B326E47047C}">
      <dgm:prSet/>
      <dgm:spPr/>
      <dgm:t>
        <a:bodyPr/>
        <a:lstStyle/>
        <a:p>
          <a:endParaRPr lang="en-US"/>
        </a:p>
      </dgm:t>
    </dgm:pt>
    <dgm:pt modelId="{6027F1C0-FD4C-4072-9DF3-B2C6D0E261BB}">
      <dgm:prSet custT="1"/>
      <dgm:spPr/>
      <dgm:t>
        <a:bodyPr/>
        <a:lstStyle/>
        <a:p>
          <a:pPr rtl="1"/>
          <a:r>
            <a:rPr lang="fa-IR" sz="2400" dirty="0">
              <a:cs typeface="0 Tabassom" panose="020B0604020202020204" charset="-78"/>
            </a:rPr>
            <a:t>تفتیش و توقیف داده ها و سامانه های رایانه ای و مخابراتی</a:t>
          </a:r>
          <a:endParaRPr lang="en-US" sz="2400" dirty="0">
            <a:cs typeface="0 Tabassom" panose="020B0604020202020204" charset="-78"/>
          </a:endParaRPr>
        </a:p>
      </dgm:t>
    </dgm:pt>
    <dgm:pt modelId="{0DA8DDF0-D0AF-4085-A144-0DD935735663}" type="parTrans" cxnId="{A2460FAE-9F23-499D-AC59-F79488ED0C6C}">
      <dgm:prSet/>
      <dgm:spPr/>
      <dgm:t>
        <a:bodyPr/>
        <a:lstStyle/>
        <a:p>
          <a:endParaRPr lang="en-US"/>
        </a:p>
      </dgm:t>
    </dgm:pt>
    <dgm:pt modelId="{8111EF3C-F168-4FE5-95C3-9A29FB7961C9}" type="sibTrans" cxnId="{A2460FAE-9F23-499D-AC59-F79488ED0C6C}">
      <dgm:prSet/>
      <dgm:spPr/>
      <dgm:t>
        <a:bodyPr/>
        <a:lstStyle/>
        <a:p>
          <a:endParaRPr lang="en-US"/>
        </a:p>
      </dgm:t>
    </dgm:pt>
    <dgm:pt modelId="{02CC1311-19FC-4420-91FE-BAA0128D3AE5}">
      <dgm:prSet custT="1"/>
      <dgm:spPr/>
      <dgm:t>
        <a:bodyPr/>
        <a:lstStyle/>
        <a:p>
          <a:pPr rtl="1"/>
          <a:r>
            <a:rPr lang="fa-IR" sz="2400" dirty="0">
              <a:cs typeface="0 Tabassom" panose="020B0604020202020204" charset="-78"/>
            </a:rPr>
            <a:t>شنود محتوای ارتباطات رایانه ای</a:t>
          </a:r>
          <a:endParaRPr lang="en-US" sz="2400" dirty="0">
            <a:cs typeface="0 Tabassom" panose="020B0604020202020204" charset="-78"/>
          </a:endParaRPr>
        </a:p>
      </dgm:t>
    </dgm:pt>
    <dgm:pt modelId="{B0243664-3D3F-42AD-A979-3E54E67305E6}" type="parTrans" cxnId="{A0F2987D-F14C-4F4A-81FC-E300E43FB5C0}">
      <dgm:prSet/>
      <dgm:spPr/>
      <dgm:t>
        <a:bodyPr/>
        <a:lstStyle/>
        <a:p>
          <a:endParaRPr lang="en-US"/>
        </a:p>
      </dgm:t>
    </dgm:pt>
    <dgm:pt modelId="{B60370F7-8DE3-4530-8925-E1CD3DB01F84}" type="sibTrans" cxnId="{A0F2987D-F14C-4F4A-81FC-E300E43FB5C0}">
      <dgm:prSet/>
      <dgm:spPr/>
      <dgm:t>
        <a:bodyPr/>
        <a:lstStyle/>
        <a:p>
          <a:endParaRPr lang="en-US"/>
        </a:p>
      </dgm:t>
    </dgm:pt>
    <dgm:pt modelId="{178D20BB-AE44-4608-A785-06ABAE31475F}">
      <dgm:prSet custT="1"/>
      <dgm:spPr/>
      <dgm:t>
        <a:bodyPr/>
        <a:lstStyle/>
        <a:p>
          <a:pPr rtl="1"/>
          <a:r>
            <a:rPr lang="fa-IR" sz="2400" dirty="0">
              <a:cs typeface="0 Tabassom" panose="020B0604020202020204" charset="-78"/>
            </a:rPr>
            <a:t>فصل سوم: استناد پذیری ادله الکترونیکی</a:t>
          </a:r>
          <a:endParaRPr lang="en-US" sz="2400" dirty="0">
            <a:cs typeface="0 Tabassom" panose="020B0604020202020204" charset="-78"/>
          </a:endParaRPr>
        </a:p>
      </dgm:t>
    </dgm:pt>
    <dgm:pt modelId="{99E432F4-22C2-43D0-AF2A-9F6A5D000828}" type="parTrans" cxnId="{991D545A-3B2F-4806-BAF6-13E1DEB085C7}">
      <dgm:prSet/>
      <dgm:spPr/>
      <dgm:t>
        <a:bodyPr/>
        <a:lstStyle/>
        <a:p>
          <a:endParaRPr lang="en-US"/>
        </a:p>
      </dgm:t>
    </dgm:pt>
    <dgm:pt modelId="{B19DC85C-3D94-46DE-BC22-D3FF9BA5BBC7}" type="sibTrans" cxnId="{991D545A-3B2F-4806-BAF6-13E1DEB085C7}">
      <dgm:prSet/>
      <dgm:spPr/>
      <dgm:t>
        <a:bodyPr/>
        <a:lstStyle/>
        <a:p>
          <a:endParaRPr lang="en-US"/>
        </a:p>
      </dgm:t>
    </dgm:pt>
    <dgm:pt modelId="{3D654FD2-6869-4DEE-9E3F-B75D73ADD393}" type="pres">
      <dgm:prSet presAssocID="{26247FF2-1358-48EF-BBBC-CEEE4B085C16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2E6F06-7B7E-45DE-A426-42469B6CF74E}" type="pres">
      <dgm:prSet presAssocID="{23102FFC-1AD6-4BAD-92E2-6E674FE57CE3}" presName="parentLin" presStyleCnt="0"/>
      <dgm:spPr/>
    </dgm:pt>
    <dgm:pt modelId="{4281EF8F-FC52-476F-B1AB-E24798ADEE95}" type="pres">
      <dgm:prSet presAssocID="{23102FFC-1AD6-4BAD-92E2-6E674FE57CE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34C458A-6F5A-4351-B6DE-E4EFAF72CE09}" type="pres">
      <dgm:prSet presAssocID="{23102FFC-1AD6-4BAD-92E2-6E674FE57CE3}" presName="parentText" presStyleLbl="node1" presStyleIdx="0" presStyleCnt="3" custScaleX="126509" custLinFactNeighborX="56693" custLinFactNeighborY="-75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4A856F-B3CB-4806-B596-81A6568D3703}" type="pres">
      <dgm:prSet presAssocID="{23102FFC-1AD6-4BAD-92E2-6E674FE57CE3}" presName="negativeSpace" presStyleCnt="0"/>
      <dgm:spPr/>
    </dgm:pt>
    <dgm:pt modelId="{DF6F2E18-F568-4A6E-8B83-7693746128DD}" type="pres">
      <dgm:prSet presAssocID="{23102FFC-1AD6-4BAD-92E2-6E674FE57CE3}" presName="childText" presStyleLbl="conFgAcc1" presStyleIdx="0" presStyleCnt="3">
        <dgm:presLayoutVars>
          <dgm:bulletEnabled val="1"/>
        </dgm:presLayoutVars>
      </dgm:prSet>
      <dgm:spPr/>
    </dgm:pt>
    <dgm:pt modelId="{5015F445-D12E-490A-A94F-1F8A8777C013}" type="pres">
      <dgm:prSet presAssocID="{CD57F41F-83FE-49F4-9A55-F756C233D10D}" presName="spaceBetweenRectangles" presStyleCnt="0"/>
      <dgm:spPr/>
    </dgm:pt>
    <dgm:pt modelId="{9F18ADB6-5F5C-4C0A-AAF9-7A728C54C41C}" type="pres">
      <dgm:prSet presAssocID="{95CD491D-1ABC-4E56-A28E-6F4097336333}" presName="parentLin" presStyleCnt="0"/>
      <dgm:spPr/>
    </dgm:pt>
    <dgm:pt modelId="{98AE5664-730D-46BB-9BF1-C096DEBA646E}" type="pres">
      <dgm:prSet presAssocID="{95CD491D-1ABC-4E56-A28E-6F409733633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A8139E0-7036-43B0-8EAE-AADF6F7549CA}" type="pres">
      <dgm:prSet presAssocID="{95CD491D-1ABC-4E56-A28E-6F4097336333}" presName="parentText" presStyleLbl="node1" presStyleIdx="1" presStyleCnt="3" custScaleX="126509" custLinFactNeighborX="56693" custLinFactNeighborY="-75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8B27C-7E14-4A05-BE9D-81F5FA8B9ABA}" type="pres">
      <dgm:prSet presAssocID="{95CD491D-1ABC-4E56-A28E-6F4097336333}" presName="negativeSpace" presStyleCnt="0"/>
      <dgm:spPr/>
    </dgm:pt>
    <dgm:pt modelId="{405EF903-C31F-42D6-8394-09FA005AC1AB}" type="pres">
      <dgm:prSet presAssocID="{95CD491D-1ABC-4E56-A28E-6F409733633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02C55-83DF-453B-A89C-5A55ACBB412E}" type="pres">
      <dgm:prSet presAssocID="{FB1FBF47-B87A-4CA4-957E-95A990477506}" presName="spaceBetweenRectangles" presStyleCnt="0"/>
      <dgm:spPr/>
    </dgm:pt>
    <dgm:pt modelId="{D131BC7A-D1A3-4521-A174-B6EE54DD7C71}" type="pres">
      <dgm:prSet presAssocID="{178D20BB-AE44-4608-A785-06ABAE31475F}" presName="parentLin" presStyleCnt="0"/>
      <dgm:spPr/>
    </dgm:pt>
    <dgm:pt modelId="{C9C06E23-5960-4665-94ED-E8BDF247E966}" type="pres">
      <dgm:prSet presAssocID="{178D20BB-AE44-4608-A785-06ABAE31475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02CA33D-2DF6-4909-A35D-7C957AC298A5}" type="pres">
      <dgm:prSet presAssocID="{178D20BB-AE44-4608-A785-06ABAE31475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EB298-4303-4F34-9828-1B1BC4D8BF12}" type="pres">
      <dgm:prSet presAssocID="{178D20BB-AE44-4608-A785-06ABAE31475F}" presName="negativeSpace" presStyleCnt="0"/>
      <dgm:spPr/>
    </dgm:pt>
    <dgm:pt modelId="{D8F19E5E-3CD9-438A-BEA9-DE6382D08AA3}" type="pres">
      <dgm:prSet presAssocID="{178D20BB-AE44-4608-A785-06ABAE31475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E6EE92E-C326-4022-9318-A7C5DF638997}" srcId="{95CD491D-1ABC-4E56-A28E-6F4097336333}" destId="{9D473261-9782-452B-BEB4-538B1C8C8642}" srcOrd="0" destOrd="0" parTransId="{82D58FB8-5F80-4F85-B31E-72CB6DFF8903}" sibTransId="{8CEF436C-FB93-4988-9B52-68C541E86A0F}"/>
    <dgm:cxn modelId="{E257BBF8-EBB7-4553-9CB2-5AC9675686D4}" type="presOf" srcId="{6027F1C0-FD4C-4072-9DF3-B2C6D0E261BB}" destId="{405EF903-C31F-42D6-8394-09FA005AC1AB}" srcOrd="0" destOrd="3" presId="urn:microsoft.com/office/officeart/2005/8/layout/list1"/>
    <dgm:cxn modelId="{68FAE9AF-3C9F-4A2A-B0DA-8B326E47047C}" srcId="{95CD491D-1ABC-4E56-A28E-6F4097336333}" destId="{6A0A16BE-F72A-4E27-A877-A3CA97B639F9}" srcOrd="2" destOrd="0" parTransId="{D6FCD53C-4657-4180-830A-F4F57E272BF2}" sibTransId="{60EBA345-7D9F-4A6A-B441-4A42913071BD}"/>
    <dgm:cxn modelId="{513D2BF4-5B04-42DA-84FB-A9F6C98C0EF4}" type="presOf" srcId="{26247FF2-1358-48EF-BBBC-CEEE4B085C16}" destId="{3D654FD2-6869-4DEE-9E3F-B75D73ADD393}" srcOrd="0" destOrd="0" presId="urn:microsoft.com/office/officeart/2005/8/layout/list1"/>
    <dgm:cxn modelId="{66DC94F7-AD1E-4C63-AE40-0DBF0B777140}" type="presOf" srcId="{6A0A16BE-F72A-4E27-A877-A3CA97B639F9}" destId="{405EF903-C31F-42D6-8394-09FA005AC1AB}" srcOrd="0" destOrd="2" presId="urn:microsoft.com/office/officeart/2005/8/layout/list1"/>
    <dgm:cxn modelId="{991D545A-3B2F-4806-BAF6-13E1DEB085C7}" srcId="{26247FF2-1358-48EF-BBBC-CEEE4B085C16}" destId="{178D20BB-AE44-4608-A785-06ABAE31475F}" srcOrd="2" destOrd="0" parTransId="{99E432F4-22C2-43D0-AF2A-9F6A5D000828}" sibTransId="{B19DC85C-3D94-46DE-BC22-D3FF9BA5BBC7}"/>
    <dgm:cxn modelId="{1E2ADC8F-4F6C-4D98-B1EC-A1EA09CD2587}" type="presOf" srcId="{02CC1311-19FC-4420-91FE-BAA0128D3AE5}" destId="{405EF903-C31F-42D6-8394-09FA005AC1AB}" srcOrd="0" destOrd="4" presId="urn:microsoft.com/office/officeart/2005/8/layout/list1"/>
    <dgm:cxn modelId="{286406D1-119C-450B-B05F-06CD9282463E}" type="presOf" srcId="{95CD491D-1ABC-4E56-A28E-6F4097336333}" destId="{98AE5664-730D-46BB-9BF1-C096DEBA646E}" srcOrd="0" destOrd="0" presId="urn:microsoft.com/office/officeart/2005/8/layout/list1"/>
    <dgm:cxn modelId="{8A73A55C-CA51-42E7-B191-A797FCA128E5}" type="presOf" srcId="{23102FFC-1AD6-4BAD-92E2-6E674FE57CE3}" destId="{4281EF8F-FC52-476F-B1AB-E24798ADEE95}" srcOrd="0" destOrd="0" presId="urn:microsoft.com/office/officeart/2005/8/layout/list1"/>
    <dgm:cxn modelId="{69ED9E0E-F0C6-4F03-BAD7-F39DC82B22F0}" srcId="{95CD491D-1ABC-4E56-A28E-6F4097336333}" destId="{DE0D9568-B0D7-4513-B002-254117F0688D}" srcOrd="1" destOrd="0" parTransId="{FE709DF8-B9AF-4D03-9F0C-2DD8EF272662}" sibTransId="{31033D99-09C2-414C-8CA4-2CB2883BA9EF}"/>
    <dgm:cxn modelId="{89D200EA-30FD-4AF6-A409-AAD08C018FAD}" type="presOf" srcId="{23102FFC-1AD6-4BAD-92E2-6E674FE57CE3}" destId="{534C458A-6F5A-4351-B6DE-E4EFAF72CE09}" srcOrd="1" destOrd="0" presId="urn:microsoft.com/office/officeart/2005/8/layout/list1"/>
    <dgm:cxn modelId="{D21D4A63-0C58-406F-8D99-63BEE13DE2AB}" type="presOf" srcId="{178D20BB-AE44-4608-A785-06ABAE31475F}" destId="{D02CA33D-2DF6-4909-A35D-7C957AC298A5}" srcOrd="1" destOrd="0" presId="urn:microsoft.com/office/officeart/2005/8/layout/list1"/>
    <dgm:cxn modelId="{6FA8D410-64D4-448F-9D8E-15F2A2AFF354}" srcId="{26247FF2-1358-48EF-BBBC-CEEE4B085C16}" destId="{23102FFC-1AD6-4BAD-92E2-6E674FE57CE3}" srcOrd="0" destOrd="0" parTransId="{1FC7DAE5-3049-4347-9B51-6DE3C806EC8D}" sibTransId="{CD57F41F-83FE-49F4-9A55-F756C233D10D}"/>
    <dgm:cxn modelId="{6970F75D-F4C1-44C3-8416-5F0CB1DED744}" srcId="{26247FF2-1358-48EF-BBBC-CEEE4B085C16}" destId="{95CD491D-1ABC-4E56-A28E-6F4097336333}" srcOrd="1" destOrd="0" parTransId="{1C630EFE-2C0D-4B7E-8B91-AD18AF83603F}" sibTransId="{FB1FBF47-B87A-4CA4-957E-95A990477506}"/>
    <dgm:cxn modelId="{A0F2987D-F14C-4F4A-81FC-E300E43FB5C0}" srcId="{95CD491D-1ABC-4E56-A28E-6F4097336333}" destId="{02CC1311-19FC-4420-91FE-BAA0128D3AE5}" srcOrd="4" destOrd="0" parTransId="{B0243664-3D3F-42AD-A979-3E54E67305E6}" sibTransId="{B60370F7-8DE3-4530-8925-E1CD3DB01F84}"/>
    <dgm:cxn modelId="{A2460FAE-9F23-499D-AC59-F79488ED0C6C}" srcId="{95CD491D-1ABC-4E56-A28E-6F4097336333}" destId="{6027F1C0-FD4C-4072-9DF3-B2C6D0E261BB}" srcOrd="3" destOrd="0" parTransId="{0DA8DDF0-D0AF-4085-A144-0DD935735663}" sibTransId="{8111EF3C-F168-4FE5-95C3-9A29FB7961C9}"/>
    <dgm:cxn modelId="{13CF7B20-5090-444D-8150-0D4068FDD046}" type="presOf" srcId="{178D20BB-AE44-4608-A785-06ABAE31475F}" destId="{C9C06E23-5960-4665-94ED-E8BDF247E966}" srcOrd="0" destOrd="0" presId="urn:microsoft.com/office/officeart/2005/8/layout/list1"/>
    <dgm:cxn modelId="{955855E2-8DE4-4F6D-8B70-06C158153D9A}" type="presOf" srcId="{DE0D9568-B0D7-4513-B002-254117F0688D}" destId="{405EF903-C31F-42D6-8394-09FA005AC1AB}" srcOrd="0" destOrd="1" presId="urn:microsoft.com/office/officeart/2005/8/layout/list1"/>
    <dgm:cxn modelId="{BFCC5A9A-A532-4FC2-A2E1-54E1792A24C4}" type="presOf" srcId="{95CD491D-1ABC-4E56-A28E-6F4097336333}" destId="{FA8139E0-7036-43B0-8EAE-AADF6F7549CA}" srcOrd="1" destOrd="0" presId="urn:microsoft.com/office/officeart/2005/8/layout/list1"/>
    <dgm:cxn modelId="{7BBBAB39-F01A-4939-B49D-EDE0D0215F46}" type="presOf" srcId="{9D473261-9782-452B-BEB4-538B1C8C8642}" destId="{405EF903-C31F-42D6-8394-09FA005AC1AB}" srcOrd="0" destOrd="0" presId="urn:microsoft.com/office/officeart/2005/8/layout/list1"/>
    <dgm:cxn modelId="{EC4DBA74-0F28-4DA1-9A36-17EB742B4D96}" type="presParOf" srcId="{3D654FD2-6869-4DEE-9E3F-B75D73ADD393}" destId="{642E6F06-7B7E-45DE-A426-42469B6CF74E}" srcOrd="0" destOrd="0" presId="urn:microsoft.com/office/officeart/2005/8/layout/list1"/>
    <dgm:cxn modelId="{9A8531E2-F740-4159-A4D2-4A83AF551E09}" type="presParOf" srcId="{642E6F06-7B7E-45DE-A426-42469B6CF74E}" destId="{4281EF8F-FC52-476F-B1AB-E24798ADEE95}" srcOrd="0" destOrd="0" presId="urn:microsoft.com/office/officeart/2005/8/layout/list1"/>
    <dgm:cxn modelId="{BF89A4FA-346C-49B1-A036-D021F8616F0C}" type="presParOf" srcId="{642E6F06-7B7E-45DE-A426-42469B6CF74E}" destId="{534C458A-6F5A-4351-B6DE-E4EFAF72CE09}" srcOrd="1" destOrd="0" presId="urn:microsoft.com/office/officeart/2005/8/layout/list1"/>
    <dgm:cxn modelId="{62FEC093-724B-4A95-99B6-AB32C9F61846}" type="presParOf" srcId="{3D654FD2-6869-4DEE-9E3F-B75D73ADD393}" destId="{184A856F-B3CB-4806-B596-81A6568D3703}" srcOrd="1" destOrd="0" presId="urn:microsoft.com/office/officeart/2005/8/layout/list1"/>
    <dgm:cxn modelId="{2D14EBAB-66D5-4F2B-984A-2E592BE48BFF}" type="presParOf" srcId="{3D654FD2-6869-4DEE-9E3F-B75D73ADD393}" destId="{DF6F2E18-F568-4A6E-8B83-7693746128DD}" srcOrd="2" destOrd="0" presId="urn:microsoft.com/office/officeart/2005/8/layout/list1"/>
    <dgm:cxn modelId="{1F213F95-3409-4ED5-9DC5-87B483792B37}" type="presParOf" srcId="{3D654FD2-6869-4DEE-9E3F-B75D73ADD393}" destId="{5015F445-D12E-490A-A94F-1F8A8777C013}" srcOrd="3" destOrd="0" presId="urn:microsoft.com/office/officeart/2005/8/layout/list1"/>
    <dgm:cxn modelId="{5DDF9AA7-6E41-4C3B-B761-C07E8E555EC7}" type="presParOf" srcId="{3D654FD2-6869-4DEE-9E3F-B75D73ADD393}" destId="{9F18ADB6-5F5C-4C0A-AAF9-7A728C54C41C}" srcOrd="4" destOrd="0" presId="urn:microsoft.com/office/officeart/2005/8/layout/list1"/>
    <dgm:cxn modelId="{C639306E-5851-4136-BDE2-82DDAF0BDEB7}" type="presParOf" srcId="{9F18ADB6-5F5C-4C0A-AAF9-7A728C54C41C}" destId="{98AE5664-730D-46BB-9BF1-C096DEBA646E}" srcOrd="0" destOrd="0" presId="urn:microsoft.com/office/officeart/2005/8/layout/list1"/>
    <dgm:cxn modelId="{995A3651-AD63-4B6A-845F-B0EF735B66F2}" type="presParOf" srcId="{9F18ADB6-5F5C-4C0A-AAF9-7A728C54C41C}" destId="{FA8139E0-7036-43B0-8EAE-AADF6F7549CA}" srcOrd="1" destOrd="0" presId="urn:microsoft.com/office/officeart/2005/8/layout/list1"/>
    <dgm:cxn modelId="{C2D1DB57-CE6A-4387-B56F-7F924960AA62}" type="presParOf" srcId="{3D654FD2-6869-4DEE-9E3F-B75D73ADD393}" destId="{B118B27C-7E14-4A05-BE9D-81F5FA8B9ABA}" srcOrd="5" destOrd="0" presId="urn:microsoft.com/office/officeart/2005/8/layout/list1"/>
    <dgm:cxn modelId="{0653498A-C7C5-4B99-97AC-1B2B0C039D9F}" type="presParOf" srcId="{3D654FD2-6869-4DEE-9E3F-B75D73ADD393}" destId="{405EF903-C31F-42D6-8394-09FA005AC1AB}" srcOrd="6" destOrd="0" presId="urn:microsoft.com/office/officeart/2005/8/layout/list1"/>
    <dgm:cxn modelId="{57B18CE4-B711-4E68-9861-6DD93DE0B4E2}" type="presParOf" srcId="{3D654FD2-6869-4DEE-9E3F-B75D73ADD393}" destId="{AB302C55-83DF-453B-A89C-5A55ACBB412E}" srcOrd="7" destOrd="0" presId="urn:microsoft.com/office/officeart/2005/8/layout/list1"/>
    <dgm:cxn modelId="{5A598451-705D-488A-9D9E-07FBBCD508FE}" type="presParOf" srcId="{3D654FD2-6869-4DEE-9E3F-B75D73ADD393}" destId="{D131BC7A-D1A3-4521-A174-B6EE54DD7C71}" srcOrd="8" destOrd="0" presId="urn:microsoft.com/office/officeart/2005/8/layout/list1"/>
    <dgm:cxn modelId="{8D9D2977-C350-4AB6-B3B2-33A9EBAAF468}" type="presParOf" srcId="{D131BC7A-D1A3-4521-A174-B6EE54DD7C71}" destId="{C9C06E23-5960-4665-94ED-E8BDF247E966}" srcOrd="0" destOrd="0" presId="urn:microsoft.com/office/officeart/2005/8/layout/list1"/>
    <dgm:cxn modelId="{C1F34B29-0147-451B-B67E-5BA4A053FD1F}" type="presParOf" srcId="{D131BC7A-D1A3-4521-A174-B6EE54DD7C71}" destId="{D02CA33D-2DF6-4909-A35D-7C957AC298A5}" srcOrd="1" destOrd="0" presId="urn:microsoft.com/office/officeart/2005/8/layout/list1"/>
    <dgm:cxn modelId="{BDCED1E6-FDCC-4FE7-A755-855365BFB8E7}" type="presParOf" srcId="{3D654FD2-6869-4DEE-9E3F-B75D73ADD393}" destId="{E0FEB298-4303-4F34-9828-1B1BC4D8BF12}" srcOrd="9" destOrd="0" presId="urn:microsoft.com/office/officeart/2005/8/layout/list1"/>
    <dgm:cxn modelId="{F0F9E11D-243C-4888-AE67-238D68BA7146}" type="presParOf" srcId="{3D654FD2-6869-4DEE-9E3F-B75D73ADD393}" destId="{D8F19E5E-3CD9-438A-BEA9-DE6382D08AA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AB235-AE1D-40B1-9252-1EB7D25A4BD2}">
      <dsp:nvSpPr>
        <dsp:cNvPr id="0" name=""/>
        <dsp:cNvSpPr/>
      </dsp:nvSpPr>
      <dsp:spPr>
        <a:xfrm>
          <a:off x="775103" y="0"/>
          <a:ext cx="2604073" cy="260447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F194627-DE2E-4C7F-A767-658A2DD3FAD6}">
      <dsp:nvSpPr>
        <dsp:cNvPr id="0" name=""/>
        <dsp:cNvSpPr/>
      </dsp:nvSpPr>
      <dsp:spPr>
        <a:xfrm>
          <a:off x="1744927" y="776363"/>
          <a:ext cx="4831921" cy="1042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171450" lvl="1" indent="-171450" algn="just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b="1" kern="1200" dirty="0">
              <a:solidFill>
                <a:srgbClr val="0950CB"/>
              </a:solidFill>
              <a:latin typeface="Adobe Arabic" panose="02040503050201020203" pitchFamily="18" charset="-78"/>
              <a:cs typeface="Adobe Arabic" panose="02040503050201020203" pitchFamily="18" charset="-78"/>
            </a:rPr>
            <a:t>تصویب توسط مجلس شورای اسلامی</a:t>
          </a:r>
        </a:p>
      </dsp:txBody>
      <dsp:txXfrm>
        <a:off x="1744927" y="776363"/>
        <a:ext cx="4831921" cy="1042004"/>
      </dsp:txXfrm>
    </dsp:sp>
    <dsp:sp modelId="{008C5AD6-A43C-4B4B-B328-D8CBED15BD80}">
      <dsp:nvSpPr>
        <dsp:cNvPr id="0" name=""/>
        <dsp:cNvSpPr/>
      </dsp:nvSpPr>
      <dsp:spPr>
        <a:xfrm>
          <a:off x="1350689" y="940292"/>
          <a:ext cx="1447033" cy="72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just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dirty="0">
              <a:solidFill>
                <a:srgbClr val="0950CB"/>
              </a:solidFill>
              <a:latin typeface="Adobe Arabic" panose="02040503050201020203" pitchFamily="18" charset="-78"/>
              <a:cs typeface="Adobe Arabic" panose="02040503050201020203" pitchFamily="18" charset="-78"/>
            </a:rPr>
            <a:t>1388/03/05</a:t>
          </a:r>
        </a:p>
      </dsp:txBody>
      <dsp:txXfrm>
        <a:off x="1350689" y="940292"/>
        <a:ext cx="1447033" cy="723343"/>
      </dsp:txXfrm>
    </dsp:sp>
    <dsp:sp modelId="{DF4500AC-53D9-449C-88F7-B685B49A64D8}">
      <dsp:nvSpPr>
        <dsp:cNvPr id="0" name=""/>
        <dsp:cNvSpPr/>
      </dsp:nvSpPr>
      <dsp:spPr>
        <a:xfrm>
          <a:off x="51831" y="1496461"/>
          <a:ext cx="2604073" cy="260447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2E0D64C-6C40-4158-9568-E7A236026B01}">
      <dsp:nvSpPr>
        <dsp:cNvPr id="0" name=""/>
        <dsp:cNvSpPr/>
      </dsp:nvSpPr>
      <dsp:spPr>
        <a:xfrm>
          <a:off x="1021166" y="2281481"/>
          <a:ext cx="4831921" cy="1042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171450" lvl="1" indent="-171450" algn="just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b="1" kern="1200" dirty="0">
              <a:solidFill>
                <a:srgbClr val="0950CB"/>
              </a:solidFill>
              <a:latin typeface="Adobe Arabic" panose="02040503050201020203" pitchFamily="18" charset="-78"/>
              <a:cs typeface="Adobe Arabic" panose="02040503050201020203" pitchFamily="18" charset="-78"/>
            </a:rPr>
            <a:t>تصویب توسط شورای نگهبان</a:t>
          </a:r>
        </a:p>
      </dsp:txBody>
      <dsp:txXfrm>
        <a:off x="1021166" y="2281481"/>
        <a:ext cx="4831921" cy="1042004"/>
      </dsp:txXfrm>
    </dsp:sp>
    <dsp:sp modelId="{F6AF491F-9C41-477A-89E1-A1975B9E778F}">
      <dsp:nvSpPr>
        <dsp:cNvPr id="0" name=""/>
        <dsp:cNvSpPr/>
      </dsp:nvSpPr>
      <dsp:spPr>
        <a:xfrm>
          <a:off x="630351" y="2445410"/>
          <a:ext cx="1447033" cy="72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just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dirty="0">
              <a:solidFill>
                <a:srgbClr val="0950CB"/>
              </a:solidFill>
              <a:latin typeface="Adobe Arabic" panose="02040503050201020203" pitchFamily="18" charset="-78"/>
              <a:cs typeface="Adobe Arabic" panose="02040503050201020203" pitchFamily="18" charset="-78"/>
            </a:rPr>
            <a:t>1388/03/20</a:t>
          </a:r>
        </a:p>
      </dsp:txBody>
      <dsp:txXfrm>
        <a:off x="630351" y="2445410"/>
        <a:ext cx="1447033" cy="723343"/>
      </dsp:txXfrm>
    </dsp:sp>
    <dsp:sp modelId="{5427CCAA-AB48-4D61-9BAC-B55A4F81B999}">
      <dsp:nvSpPr>
        <dsp:cNvPr id="0" name=""/>
        <dsp:cNvSpPr/>
      </dsp:nvSpPr>
      <dsp:spPr>
        <a:xfrm>
          <a:off x="960445" y="3172000"/>
          <a:ext cx="2237302" cy="223819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5B0FC17-F484-4CD4-B297-0A799C35F7BE}">
      <dsp:nvSpPr>
        <dsp:cNvPr id="0" name=""/>
        <dsp:cNvSpPr/>
      </dsp:nvSpPr>
      <dsp:spPr>
        <a:xfrm>
          <a:off x="1744927" y="3786057"/>
          <a:ext cx="4831921" cy="1042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171450" lvl="1" indent="-171450" algn="just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b="1" kern="1200" dirty="0">
              <a:solidFill>
                <a:srgbClr val="0950CB"/>
              </a:solidFill>
              <a:latin typeface="Adobe Arabic" panose="02040503050201020203" pitchFamily="18" charset="-78"/>
              <a:cs typeface="Adobe Arabic" panose="02040503050201020203" pitchFamily="18" charset="-78"/>
            </a:rPr>
            <a:t>ابلاغ توسط رئیس جمهور</a:t>
          </a:r>
        </a:p>
      </dsp:txBody>
      <dsp:txXfrm>
        <a:off x="1744927" y="3786057"/>
        <a:ext cx="4831921" cy="1042004"/>
      </dsp:txXfrm>
    </dsp:sp>
    <dsp:sp modelId="{AFFF879E-7979-4E32-AF68-2784513C4A65}">
      <dsp:nvSpPr>
        <dsp:cNvPr id="0" name=""/>
        <dsp:cNvSpPr/>
      </dsp:nvSpPr>
      <dsp:spPr>
        <a:xfrm>
          <a:off x="1354112" y="3952692"/>
          <a:ext cx="1447033" cy="72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just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dirty="0">
              <a:solidFill>
                <a:srgbClr val="0950CB"/>
              </a:solidFill>
              <a:latin typeface="Adobe Arabic" panose="02040503050201020203" pitchFamily="18" charset="-78"/>
              <a:cs typeface="Adobe Arabic" panose="02040503050201020203" pitchFamily="18" charset="-78"/>
            </a:rPr>
            <a:t>1388/04/03</a:t>
          </a:r>
        </a:p>
      </dsp:txBody>
      <dsp:txXfrm>
        <a:off x="1354112" y="3952692"/>
        <a:ext cx="1447033" cy="7233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AA9B7-A659-4557-AD12-3AE8ADF7A0D3}">
      <dsp:nvSpPr>
        <dsp:cNvPr id="0" name=""/>
        <dsp:cNvSpPr/>
      </dsp:nvSpPr>
      <dsp:spPr>
        <a:xfrm rot="5400000" flipH="1" flipV="1">
          <a:off x="2435792" y="-2078043"/>
          <a:ext cx="1671925" cy="5933904"/>
        </a:xfrm>
        <a:prstGeom prst="round2SameRect">
          <a:avLst/>
        </a:prstGeom>
        <a:solidFill>
          <a:schemeClr val="bg1"/>
        </a:soli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450850" lvl="1" indent="-273050" algn="justLow" defTabSz="2667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6000" b="0" kern="1200" dirty="0">
              <a:solidFill>
                <a:schemeClr val="tx1"/>
              </a:solidFill>
              <a:cs typeface="0 Tabassom" panose="020B0604020202020204" charset="-78"/>
            </a:rPr>
            <a:t>جرائم و مقررات</a:t>
          </a:r>
          <a:endParaRPr lang="en-US" sz="6000" b="0" kern="1200" dirty="0">
            <a:solidFill>
              <a:schemeClr val="tx1"/>
            </a:solidFill>
            <a:cs typeface="0 Tabassom" panose="020B0604020202020204" charset="-78"/>
          </a:endParaRPr>
        </a:p>
      </dsp:txBody>
      <dsp:txXfrm rot="-5400000">
        <a:off x="386420" y="134563"/>
        <a:ext cx="5852287" cy="1508691"/>
      </dsp:txXfrm>
    </dsp:sp>
    <dsp:sp modelId="{398EBA3F-527B-4A81-97E5-51CA4439E419}">
      <dsp:nvSpPr>
        <dsp:cNvPr id="0" name=""/>
        <dsp:cNvSpPr/>
      </dsp:nvSpPr>
      <dsp:spPr>
        <a:xfrm>
          <a:off x="5939666" y="2589"/>
          <a:ext cx="1832733" cy="1743521"/>
        </a:xfrm>
        <a:prstGeom prst="flowChartDisplay">
          <a:avLst/>
        </a:prstGeom>
        <a:solidFill>
          <a:srgbClr val="FAECFA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>
              <a:solidFill>
                <a:srgbClr val="7030A0"/>
              </a:solidFill>
              <a:cs typeface="B Titr" pitchFamily="2" charset="-78"/>
            </a:rPr>
            <a:t>بخش اول</a:t>
          </a:r>
          <a:endParaRPr lang="en-US" sz="2300" b="1" kern="1200" dirty="0">
            <a:solidFill>
              <a:srgbClr val="7030A0"/>
            </a:solidFill>
            <a:cs typeface="B Titr" pitchFamily="2" charset="-78"/>
          </a:endParaRPr>
        </a:p>
      </dsp:txBody>
      <dsp:txXfrm>
        <a:off x="6245122" y="2589"/>
        <a:ext cx="1221822" cy="1743521"/>
      </dsp:txXfrm>
    </dsp:sp>
    <dsp:sp modelId="{DD87D6B1-AC4E-417F-8E6C-55BC227A0723}">
      <dsp:nvSpPr>
        <dsp:cNvPr id="0" name=""/>
        <dsp:cNvSpPr/>
      </dsp:nvSpPr>
      <dsp:spPr>
        <a:xfrm rot="5400000" flipH="1" flipV="1">
          <a:off x="2435792" y="-247360"/>
          <a:ext cx="1671925" cy="5933904"/>
        </a:xfrm>
        <a:prstGeom prst="round2SameRect">
          <a:avLst/>
        </a:prstGeom>
        <a:solidFill>
          <a:schemeClr val="bg1"/>
        </a:soli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450850" lvl="1" indent="-273050" algn="justLow" defTabSz="2667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6000" b="0" kern="1200" dirty="0">
              <a:solidFill>
                <a:schemeClr val="tx1"/>
              </a:solidFill>
              <a:cs typeface="0 Tabassom" panose="020B0604020202020204" charset="-78"/>
            </a:rPr>
            <a:t>آئین دادرسی</a:t>
          </a:r>
          <a:endParaRPr lang="en-US" sz="6000" b="0" kern="1200" dirty="0">
            <a:solidFill>
              <a:schemeClr val="tx1"/>
            </a:solidFill>
            <a:cs typeface="0 Tabassom" panose="020B0604020202020204" charset="-78"/>
          </a:endParaRPr>
        </a:p>
      </dsp:txBody>
      <dsp:txXfrm rot="-5400000">
        <a:off x="386420" y="1965246"/>
        <a:ext cx="5852287" cy="1508691"/>
      </dsp:txXfrm>
    </dsp:sp>
    <dsp:sp modelId="{02E07FCC-6567-4DEF-ACD8-BD42C02B90B5}">
      <dsp:nvSpPr>
        <dsp:cNvPr id="0" name=""/>
        <dsp:cNvSpPr/>
      </dsp:nvSpPr>
      <dsp:spPr>
        <a:xfrm>
          <a:off x="5939666" y="1833286"/>
          <a:ext cx="1832733" cy="1743521"/>
        </a:xfrm>
        <a:prstGeom prst="flowChartDisplay">
          <a:avLst/>
        </a:prstGeom>
        <a:solidFill>
          <a:srgbClr val="FFFCE7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>
              <a:solidFill>
                <a:srgbClr val="7030A0"/>
              </a:solidFill>
              <a:cs typeface="B Titr" pitchFamily="2" charset="-78"/>
            </a:rPr>
            <a:t>بخش دوم</a:t>
          </a:r>
          <a:endParaRPr lang="en-US" sz="3400" b="1" kern="1200" dirty="0">
            <a:solidFill>
              <a:srgbClr val="7030A0"/>
            </a:solidFill>
            <a:cs typeface="B Titr" pitchFamily="2" charset="-78"/>
          </a:endParaRPr>
        </a:p>
      </dsp:txBody>
      <dsp:txXfrm>
        <a:off x="6245122" y="1833286"/>
        <a:ext cx="1221822" cy="1743521"/>
      </dsp:txXfrm>
    </dsp:sp>
    <dsp:sp modelId="{8F003AFC-2E71-47E8-A631-01A4947A9F81}">
      <dsp:nvSpPr>
        <dsp:cNvPr id="0" name=""/>
        <dsp:cNvSpPr/>
      </dsp:nvSpPr>
      <dsp:spPr>
        <a:xfrm rot="5400000" flipH="1" flipV="1">
          <a:off x="2435792" y="1583337"/>
          <a:ext cx="1671925" cy="5933904"/>
        </a:xfrm>
        <a:prstGeom prst="round2SameRect">
          <a:avLst/>
        </a:prstGeom>
        <a:solidFill>
          <a:schemeClr val="bg1"/>
        </a:soli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justLow" defTabSz="2667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6000" b="0" kern="1200" dirty="0">
              <a:solidFill>
                <a:schemeClr val="tx1"/>
              </a:solidFill>
              <a:cs typeface="0 Tabassom" panose="020B0604020202020204" charset="-78"/>
            </a:rPr>
            <a:t>سایر مقررات</a:t>
          </a:r>
          <a:endParaRPr lang="en-US" sz="6000" b="0" kern="1200" dirty="0">
            <a:solidFill>
              <a:schemeClr val="tx1"/>
            </a:solidFill>
            <a:cs typeface="0 Tabassom" panose="020B0604020202020204" charset="-78"/>
          </a:endParaRPr>
        </a:p>
      </dsp:txBody>
      <dsp:txXfrm rot="-5400000">
        <a:off x="386420" y="3795944"/>
        <a:ext cx="5852287" cy="1508691"/>
      </dsp:txXfrm>
    </dsp:sp>
    <dsp:sp modelId="{E5FF74CA-595A-4E24-9002-5E6736FC400D}">
      <dsp:nvSpPr>
        <dsp:cNvPr id="0" name=""/>
        <dsp:cNvSpPr/>
      </dsp:nvSpPr>
      <dsp:spPr>
        <a:xfrm>
          <a:off x="5939666" y="3666678"/>
          <a:ext cx="1832733" cy="1743521"/>
        </a:xfrm>
        <a:prstGeom prst="flowChartDisplay">
          <a:avLst/>
        </a:prstGeom>
        <a:solidFill>
          <a:srgbClr val="FFFCE7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>
              <a:solidFill>
                <a:srgbClr val="7030A0"/>
              </a:solidFill>
              <a:cs typeface="B Titr" pitchFamily="2" charset="-78"/>
            </a:rPr>
            <a:t>بخش سوم</a:t>
          </a:r>
          <a:endParaRPr lang="en-US" sz="2800" b="1" kern="1200" dirty="0">
            <a:solidFill>
              <a:srgbClr val="7030A0"/>
            </a:solidFill>
            <a:cs typeface="B Titr" pitchFamily="2" charset="-78"/>
          </a:endParaRPr>
        </a:p>
      </dsp:txBody>
      <dsp:txXfrm>
        <a:off x="6245122" y="3666678"/>
        <a:ext cx="1221822" cy="17435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F2E18-F568-4A6E-8B83-7693746128DD}">
      <dsp:nvSpPr>
        <dsp:cNvPr id="0" name=""/>
        <dsp:cNvSpPr/>
      </dsp:nvSpPr>
      <dsp:spPr>
        <a:xfrm>
          <a:off x="0" y="272855"/>
          <a:ext cx="7391400" cy="352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4C458A-6F5A-4351-B6DE-E4EFAF72CE09}">
      <dsp:nvSpPr>
        <dsp:cNvPr id="0" name=""/>
        <dsp:cNvSpPr/>
      </dsp:nvSpPr>
      <dsp:spPr>
        <a:xfrm>
          <a:off x="685799" y="35082"/>
          <a:ext cx="654555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564" tIns="0" rIns="195564" bIns="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0 Tabassom" panose="020B0604020202020204" charset="-78"/>
            </a:rPr>
            <a:t> جرائم علیه محرمانگی داده ها و سامانه های رایانه ای و مخابراتی</a:t>
          </a:r>
          <a:endParaRPr lang="en-US" sz="2400" kern="1200" dirty="0">
            <a:cs typeface="0 Tabassom" panose="020B0604020202020204" charset="-78"/>
          </a:endParaRPr>
        </a:p>
      </dsp:txBody>
      <dsp:txXfrm>
        <a:off x="705974" y="55257"/>
        <a:ext cx="6505200" cy="372930"/>
      </dsp:txXfrm>
    </dsp:sp>
    <dsp:sp modelId="{CFD954DC-36EB-4F29-BC77-C0CF6861D41F}">
      <dsp:nvSpPr>
        <dsp:cNvPr id="0" name=""/>
        <dsp:cNvSpPr/>
      </dsp:nvSpPr>
      <dsp:spPr>
        <a:xfrm>
          <a:off x="0" y="907895"/>
          <a:ext cx="7391400" cy="352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641C5-3074-473D-976E-1234403CA281}">
      <dsp:nvSpPr>
        <dsp:cNvPr id="0" name=""/>
        <dsp:cNvSpPr/>
      </dsp:nvSpPr>
      <dsp:spPr>
        <a:xfrm>
          <a:off x="685799" y="670122"/>
          <a:ext cx="654555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564" tIns="0" rIns="195564" bIns="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0 Tabassom" panose="020B0604020202020204" charset="-78"/>
            </a:rPr>
            <a:t>جرائم علیه صحت و تمامیت داده ها و سامانه های رایانه ای و مخابراتی</a:t>
          </a:r>
          <a:endParaRPr lang="en-US" sz="2400" kern="1200" dirty="0">
            <a:cs typeface="0 Tabassom" panose="020B0604020202020204" charset="-78"/>
          </a:endParaRPr>
        </a:p>
      </dsp:txBody>
      <dsp:txXfrm>
        <a:off x="705974" y="690297"/>
        <a:ext cx="6505200" cy="372930"/>
      </dsp:txXfrm>
    </dsp:sp>
    <dsp:sp modelId="{413ECF33-E066-41E6-974A-FF25DF3095E5}">
      <dsp:nvSpPr>
        <dsp:cNvPr id="0" name=""/>
        <dsp:cNvSpPr/>
      </dsp:nvSpPr>
      <dsp:spPr>
        <a:xfrm>
          <a:off x="0" y="1542935"/>
          <a:ext cx="7391400" cy="352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96F10-7DFA-4C56-AABB-E68026276263}">
      <dsp:nvSpPr>
        <dsp:cNvPr id="0" name=""/>
        <dsp:cNvSpPr/>
      </dsp:nvSpPr>
      <dsp:spPr>
        <a:xfrm>
          <a:off x="685799" y="1305162"/>
          <a:ext cx="654555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564" tIns="0" rIns="195564" bIns="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0 Tabassom" panose="020B0604020202020204" charset="-78"/>
            </a:rPr>
            <a:t>سرقت و کلاهبرداری مرتبط با رایانه</a:t>
          </a:r>
          <a:endParaRPr lang="en-US" sz="2400" kern="1200" dirty="0">
            <a:cs typeface="0 Tabassom" panose="020B0604020202020204" charset="-78"/>
          </a:endParaRPr>
        </a:p>
      </dsp:txBody>
      <dsp:txXfrm>
        <a:off x="705974" y="1325337"/>
        <a:ext cx="6505200" cy="372930"/>
      </dsp:txXfrm>
    </dsp:sp>
    <dsp:sp modelId="{8B268593-5F27-480D-800E-5D1B25FF901B}">
      <dsp:nvSpPr>
        <dsp:cNvPr id="0" name=""/>
        <dsp:cNvSpPr/>
      </dsp:nvSpPr>
      <dsp:spPr>
        <a:xfrm>
          <a:off x="0" y="2177975"/>
          <a:ext cx="7391400" cy="352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306AA6-6585-4BC4-86F3-F2F6EDF5B4C8}">
      <dsp:nvSpPr>
        <dsp:cNvPr id="0" name=""/>
        <dsp:cNvSpPr/>
      </dsp:nvSpPr>
      <dsp:spPr>
        <a:xfrm>
          <a:off x="685799" y="1940202"/>
          <a:ext cx="654555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564" tIns="0" rIns="195564" bIns="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0 Tabassom" panose="020B0604020202020204" charset="-78"/>
            </a:rPr>
            <a:t>جرائم علیه عفت و اخلاق عمومی</a:t>
          </a:r>
          <a:endParaRPr lang="en-US" sz="2400" kern="1200" dirty="0">
            <a:cs typeface="0 Tabassom" panose="020B0604020202020204" charset="-78"/>
          </a:endParaRPr>
        </a:p>
      </dsp:txBody>
      <dsp:txXfrm>
        <a:off x="705974" y="1960377"/>
        <a:ext cx="6505200" cy="372930"/>
      </dsp:txXfrm>
    </dsp:sp>
    <dsp:sp modelId="{8C180919-13F6-458C-8F8A-0035B4BBF8DF}">
      <dsp:nvSpPr>
        <dsp:cNvPr id="0" name=""/>
        <dsp:cNvSpPr/>
      </dsp:nvSpPr>
      <dsp:spPr>
        <a:xfrm>
          <a:off x="0" y="2813015"/>
          <a:ext cx="7391400" cy="352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88CFBB-773D-413B-AC70-41CE1FA5DBEB}">
      <dsp:nvSpPr>
        <dsp:cNvPr id="0" name=""/>
        <dsp:cNvSpPr/>
      </dsp:nvSpPr>
      <dsp:spPr>
        <a:xfrm>
          <a:off x="685799" y="2575242"/>
          <a:ext cx="654555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564" tIns="0" rIns="195564" bIns="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0 Tabassom" panose="020B0604020202020204" charset="-78"/>
            </a:rPr>
            <a:t>هتک حیثیت و نشر اکاذیب</a:t>
          </a:r>
          <a:endParaRPr lang="en-US" sz="2400" kern="1200" dirty="0">
            <a:cs typeface="0 Tabassom" panose="020B0604020202020204" charset="-78"/>
          </a:endParaRPr>
        </a:p>
      </dsp:txBody>
      <dsp:txXfrm>
        <a:off x="705974" y="2595417"/>
        <a:ext cx="6505200" cy="372930"/>
      </dsp:txXfrm>
    </dsp:sp>
    <dsp:sp modelId="{ED96261D-A326-469B-9C19-EF663D3EC18F}">
      <dsp:nvSpPr>
        <dsp:cNvPr id="0" name=""/>
        <dsp:cNvSpPr/>
      </dsp:nvSpPr>
      <dsp:spPr>
        <a:xfrm>
          <a:off x="0" y="3448055"/>
          <a:ext cx="7391400" cy="352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FD74FD-FB53-4BF7-8056-FF82158EAE0D}">
      <dsp:nvSpPr>
        <dsp:cNvPr id="0" name=""/>
        <dsp:cNvSpPr/>
      </dsp:nvSpPr>
      <dsp:spPr>
        <a:xfrm>
          <a:off x="685799" y="3210282"/>
          <a:ext cx="654555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564" tIns="0" rIns="195564" bIns="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0 Tabassom" panose="020B0604020202020204" charset="-78"/>
            </a:rPr>
            <a:t>مسؤولیت کیفری اشخاص</a:t>
          </a:r>
          <a:endParaRPr lang="en-US" sz="2400" kern="1200" dirty="0">
            <a:cs typeface="0 Tabassom" panose="020B0604020202020204" charset="-78"/>
          </a:endParaRPr>
        </a:p>
      </dsp:txBody>
      <dsp:txXfrm>
        <a:off x="705974" y="3230457"/>
        <a:ext cx="6505200" cy="372930"/>
      </dsp:txXfrm>
    </dsp:sp>
    <dsp:sp modelId="{87FB020C-F32E-41A7-B115-68CB522B7702}">
      <dsp:nvSpPr>
        <dsp:cNvPr id="0" name=""/>
        <dsp:cNvSpPr/>
      </dsp:nvSpPr>
      <dsp:spPr>
        <a:xfrm>
          <a:off x="0" y="4083095"/>
          <a:ext cx="7391400" cy="352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F503F-7897-4A20-AC00-AA071AA945D2}">
      <dsp:nvSpPr>
        <dsp:cNvPr id="0" name=""/>
        <dsp:cNvSpPr/>
      </dsp:nvSpPr>
      <dsp:spPr>
        <a:xfrm>
          <a:off x="685799" y="3845322"/>
          <a:ext cx="654555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564" tIns="0" rIns="195564" bIns="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0 Tabassom" panose="020B0604020202020204" charset="-78"/>
            </a:rPr>
            <a:t>سایر جرائم</a:t>
          </a:r>
          <a:endParaRPr lang="en-US" sz="2400" kern="1200" dirty="0">
            <a:cs typeface="0 Tabassom" panose="020B0604020202020204" charset="-78"/>
          </a:endParaRPr>
        </a:p>
      </dsp:txBody>
      <dsp:txXfrm>
        <a:off x="705974" y="3865497"/>
        <a:ext cx="6505200" cy="372930"/>
      </dsp:txXfrm>
    </dsp:sp>
    <dsp:sp modelId="{AA818CFD-D525-4C53-BB94-48274BBCDDE7}">
      <dsp:nvSpPr>
        <dsp:cNvPr id="0" name=""/>
        <dsp:cNvSpPr/>
      </dsp:nvSpPr>
      <dsp:spPr>
        <a:xfrm>
          <a:off x="0" y="4718135"/>
          <a:ext cx="7391400" cy="352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7CDC41-475C-4693-A493-C4D284A07486}">
      <dsp:nvSpPr>
        <dsp:cNvPr id="0" name=""/>
        <dsp:cNvSpPr/>
      </dsp:nvSpPr>
      <dsp:spPr>
        <a:xfrm>
          <a:off x="685799" y="4480362"/>
          <a:ext cx="654555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564" tIns="0" rIns="195564" bIns="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0 Tabassom" panose="020B0604020202020204" charset="-78"/>
            </a:rPr>
            <a:t>تشدید مجازات ها</a:t>
          </a:r>
          <a:endParaRPr lang="en-US" sz="2400" kern="1200" dirty="0">
            <a:cs typeface="0 Tabassom" panose="020B0604020202020204" charset="-78"/>
          </a:endParaRPr>
        </a:p>
      </dsp:txBody>
      <dsp:txXfrm>
        <a:off x="705974" y="4500537"/>
        <a:ext cx="6505200" cy="372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F2E18-F568-4A6E-8B83-7693746128DD}">
      <dsp:nvSpPr>
        <dsp:cNvPr id="0" name=""/>
        <dsp:cNvSpPr/>
      </dsp:nvSpPr>
      <dsp:spPr>
        <a:xfrm>
          <a:off x="0" y="433212"/>
          <a:ext cx="7391400" cy="2338875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655" tIns="562356" rIns="573655" bIns="192024" numCol="1" spcCol="1270" anchor="t" anchorCtr="0">
          <a:noAutofit/>
        </a:bodyPr>
        <a:lstStyle/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700" kern="1200" dirty="0">
              <a:cs typeface="0 Tabassom" panose="020B0604020202020204" charset="-78"/>
            </a:rPr>
            <a:t>دسترسی غیر مجاز</a:t>
          </a:r>
          <a:endParaRPr lang="en-US" sz="2700" kern="1200" dirty="0"/>
        </a:p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700" kern="1200">
              <a:cs typeface="0 Tabassom" panose="020B0604020202020204" charset="-78"/>
            </a:rPr>
            <a:t>شنود غیرمجاز</a:t>
          </a:r>
          <a:endParaRPr lang="en-US" sz="2700" kern="1200" dirty="0">
            <a:cs typeface="0 Tabassom" panose="020B0604020202020204" charset="-78"/>
          </a:endParaRPr>
        </a:p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700" kern="1200" dirty="0">
              <a:cs typeface="0 Tabassom" panose="020B0604020202020204" charset="-78"/>
            </a:rPr>
            <a:t>جاسوسی رایانه ای</a:t>
          </a:r>
          <a:endParaRPr lang="en-US" sz="2700" kern="1200" dirty="0"/>
        </a:p>
      </dsp:txBody>
      <dsp:txXfrm>
        <a:off x="0" y="433212"/>
        <a:ext cx="7391400" cy="2338875"/>
      </dsp:txXfrm>
    </dsp:sp>
    <dsp:sp modelId="{534C458A-6F5A-4351-B6DE-E4EFAF72CE09}">
      <dsp:nvSpPr>
        <dsp:cNvPr id="0" name=""/>
        <dsp:cNvSpPr/>
      </dsp:nvSpPr>
      <dsp:spPr>
        <a:xfrm>
          <a:off x="211932" y="0"/>
          <a:ext cx="7022387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564" tIns="0" rIns="195564" bIns="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0 Tabassom" panose="020B0604020202020204" charset="-78"/>
            </a:rPr>
            <a:t>فصل اول: جرائم علیه محرمانگی داده ها و سامانه های رایانه ای و مخابراتی</a:t>
          </a:r>
          <a:endParaRPr lang="en-US" sz="2400" kern="1200" dirty="0">
            <a:cs typeface="0 Tabassom" panose="020B0604020202020204" charset="-78"/>
          </a:endParaRPr>
        </a:p>
      </dsp:txBody>
      <dsp:txXfrm>
        <a:off x="250840" y="38908"/>
        <a:ext cx="6944571" cy="719224"/>
      </dsp:txXfrm>
    </dsp:sp>
    <dsp:sp modelId="{CFD954DC-36EB-4F29-BC77-C0CF6861D41F}">
      <dsp:nvSpPr>
        <dsp:cNvPr id="0" name=""/>
        <dsp:cNvSpPr/>
      </dsp:nvSpPr>
      <dsp:spPr>
        <a:xfrm>
          <a:off x="0" y="3316407"/>
          <a:ext cx="7391400" cy="178605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655" tIns="562356" rIns="573655" bIns="192024" numCol="1" spcCol="1270" anchor="t" anchorCtr="0">
          <a:noAutofit/>
        </a:bodyPr>
        <a:lstStyle/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700" kern="1200" dirty="0">
              <a:cs typeface="0 Tabassom" panose="020B0604020202020204" charset="-78"/>
            </a:rPr>
            <a:t>جعل رایانه ای</a:t>
          </a:r>
          <a:endParaRPr lang="en-US" sz="2700" kern="1200" dirty="0"/>
        </a:p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700" kern="1200">
              <a:cs typeface="0 Tabassom" panose="020B0604020202020204" charset="-78"/>
            </a:rPr>
            <a:t>تخریب و اخلال در داده ها یا سامانه های رایانه ای و مخابراتی</a:t>
          </a:r>
          <a:endParaRPr lang="en-US" sz="2700" kern="1200" dirty="0">
            <a:cs typeface="0 Tabassom" panose="020B0604020202020204" charset="-78"/>
          </a:endParaRPr>
        </a:p>
      </dsp:txBody>
      <dsp:txXfrm>
        <a:off x="0" y="3316407"/>
        <a:ext cx="7391400" cy="1786050"/>
      </dsp:txXfrm>
    </dsp:sp>
    <dsp:sp modelId="{88F641C5-3074-473D-976E-1234403CA281}">
      <dsp:nvSpPr>
        <dsp:cNvPr id="0" name=""/>
        <dsp:cNvSpPr/>
      </dsp:nvSpPr>
      <dsp:spPr>
        <a:xfrm>
          <a:off x="211932" y="2857846"/>
          <a:ext cx="7022387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564" tIns="0" rIns="195564" bIns="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0 Tabassom" panose="020B0604020202020204" charset="-78"/>
            </a:rPr>
            <a:t>فصل دوم:جرائم علیه صحت و تمامیت داده ها و سامانه های رایانه ای و مخابراتی</a:t>
          </a:r>
          <a:endParaRPr lang="en-US" sz="2400" kern="1200" dirty="0">
            <a:cs typeface="0 Tabassom" panose="020B0604020202020204" charset="-78"/>
          </a:endParaRPr>
        </a:p>
      </dsp:txBody>
      <dsp:txXfrm>
        <a:off x="250840" y="2896754"/>
        <a:ext cx="6944571" cy="7192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F2E18-F568-4A6E-8B83-7693746128DD}">
      <dsp:nvSpPr>
        <dsp:cNvPr id="0" name=""/>
        <dsp:cNvSpPr/>
      </dsp:nvSpPr>
      <dsp:spPr>
        <a:xfrm>
          <a:off x="0" y="314795"/>
          <a:ext cx="7391400" cy="478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4C458A-6F5A-4351-B6DE-E4EFAF72CE09}">
      <dsp:nvSpPr>
        <dsp:cNvPr id="0" name=""/>
        <dsp:cNvSpPr/>
      </dsp:nvSpPr>
      <dsp:spPr>
        <a:xfrm>
          <a:off x="685799" y="0"/>
          <a:ext cx="654555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564" tIns="0" rIns="195564" bIns="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0 Tabassom" panose="020B0604020202020204" charset="-78"/>
            </a:rPr>
            <a:t>فصل سوم: سرقت و کلاهبرداری مرتبط با رایانه</a:t>
          </a:r>
          <a:endParaRPr lang="en-US" sz="2400" kern="1200" dirty="0">
            <a:cs typeface="0 Tabassom" panose="020B0604020202020204" charset="-78"/>
          </a:endParaRPr>
        </a:p>
      </dsp:txBody>
      <dsp:txXfrm>
        <a:off x="713179" y="27380"/>
        <a:ext cx="6490790" cy="506120"/>
      </dsp:txXfrm>
    </dsp:sp>
    <dsp:sp modelId="{8B268593-5F27-480D-800E-5D1B25FF901B}">
      <dsp:nvSpPr>
        <dsp:cNvPr id="0" name=""/>
        <dsp:cNvSpPr/>
      </dsp:nvSpPr>
      <dsp:spPr>
        <a:xfrm>
          <a:off x="0" y="1176635"/>
          <a:ext cx="7391400" cy="478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306AA6-6585-4BC4-86F3-F2F6EDF5B4C8}">
      <dsp:nvSpPr>
        <dsp:cNvPr id="0" name=""/>
        <dsp:cNvSpPr/>
      </dsp:nvSpPr>
      <dsp:spPr>
        <a:xfrm>
          <a:off x="685799" y="853943"/>
          <a:ext cx="654555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564" tIns="0" rIns="195564" bIns="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0 Tabassom" panose="020B0604020202020204" charset="-78"/>
            </a:rPr>
            <a:t>فصل چهارم: جرائم علیه عفت و اخلاق عمومی</a:t>
          </a:r>
          <a:endParaRPr lang="en-US" sz="2400" kern="1200" dirty="0">
            <a:cs typeface="0 Tabassom" panose="020B0604020202020204" charset="-78"/>
          </a:endParaRPr>
        </a:p>
      </dsp:txBody>
      <dsp:txXfrm>
        <a:off x="713179" y="881323"/>
        <a:ext cx="6490790" cy="506120"/>
      </dsp:txXfrm>
    </dsp:sp>
    <dsp:sp modelId="{8C180919-13F6-458C-8F8A-0035B4BBF8DF}">
      <dsp:nvSpPr>
        <dsp:cNvPr id="0" name=""/>
        <dsp:cNvSpPr/>
      </dsp:nvSpPr>
      <dsp:spPr>
        <a:xfrm>
          <a:off x="0" y="2038475"/>
          <a:ext cx="7391400" cy="478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88CFBB-773D-413B-AC70-41CE1FA5DBEB}">
      <dsp:nvSpPr>
        <dsp:cNvPr id="0" name=""/>
        <dsp:cNvSpPr/>
      </dsp:nvSpPr>
      <dsp:spPr>
        <a:xfrm>
          <a:off x="685799" y="1715783"/>
          <a:ext cx="654555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564" tIns="0" rIns="195564" bIns="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0 Tabassom" panose="020B0604020202020204" charset="-78"/>
            </a:rPr>
            <a:t>فصل پنجم: هتک حیثیت و نشر اکاذیب</a:t>
          </a:r>
          <a:endParaRPr lang="en-US" sz="2400" kern="1200" dirty="0">
            <a:cs typeface="0 Tabassom" panose="020B0604020202020204" charset="-78"/>
          </a:endParaRPr>
        </a:p>
      </dsp:txBody>
      <dsp:txXfrm>
        <a:off x="713179" y="1743163"/>
        <a:ext cx="6490790" cy="506120"/>
      </dsp:txXfrm>
    </dsp:sp>
    <dsp:sp modelId="{ED96261D-A326-469B-9C19-EF663D3EC18F}">
      <dsp:nvSpPr>
        <dsp:cNvPr id="0" name=""/>
        <dsp:cNvSpPr/>
      </dsp:nvSpPr>
      <dsp:spPr>
        <a:xfrm>
          <a:off x="0" y="2900315"/>
          <a:ext cx="7391400" cy="478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FD74FD-FB53-4BF7-8056-FF82158EAE0D}">
      <dsp:nvSpPr>
        <dsp:cNvPr id="0" name=""/>
        <dsp:cNvSpPr/>
      </dsp:nvSpPr>
      <dsp:spPr>
        <a:xfrm>
          <a:off x="685799" y="2577623"/>
          <a:ext cx="654555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564" tIns="0" rIns="195564" bIns="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0 Tabassom" panose="020B0604020202020204" charset="-78"/>
            </a:rPr>
            <a:t>فصل ششم: مسؤولیت کیفری اشخاص</a:t>
          </a:r>
          <a:endParaRPr lang="en-US" sz="2400" kern="1200" dirty="0">
            <a:cs typeface="0 Tabassom" panose="020B0604020202020204" charset="-78"/>
          </a:endParaRPr>
        </a:p>
      </dsp:txBody>
      <dsp:txXfrm>
        <a:off x="713179" y="2605003"/>
        <a:ext cx="6490790" cy="506120"/>
      </dsp:txXfrm>
    </dsp:sp>
    <dsp:sp modelId="{87FB020C-F32E-41A7-B115-68CB522B7702}">
      <dsp:nvSpPr>
        <dsp:cNvPr id="0" name=""/>
        <dsp:cNvSpPr/>
      </dsp:nvSpPr>
      <dsp:spPr>
        <a:xfrm>
          <a:off x="0" y="3762155"/>
          <a:ext cx="7391400" cy="478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F503F-7897-4A20-AC00-AA071AA945D2}">
      <dsp:nvSpPr>
        <dsp:cNvPr id="0" name=""/>
        <dsp:cNvSpPr/>
      </dsp:nvSpPr>
      <dsp:spPr>
        <a:xfrm>
          <a:off x="685799" y="3439463"/>
          <a:ext cx="654555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564" tIns="0" rIns="195564" bIns="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0 Tabassom" panose="020B0604020202020204" charset="-78"/>
            </a:rPr>
            <a:t>فصل هفتم: سایر جرائم</a:t>
          </a:r>
          <a:endParaRPr lang="en-US" sz="2400" kern="1200" dirty="0">
            <a:cs typeface="0 Tabassom" panose="020B0604020202020204" charset="-78"/>
          </a:endParaRPr>
        </a:p>
      </dsp:txBody>
      <dsp:txXfrm>
        <a:off x="713179" y="3466843"/>
        <a:ext cx="6490790" cy="506120"/>
      </dsp:txXfrm>
    </dsp:sp>
    <dsp:sp modelId="{AA818CFD-D525-4C53-BB94-48274BBCDDE7}">
      <dsp:nvSpPr>
        <dsp:cNvPr id="0" name=""/>
        <dsp:cNvSpPr/>
      </dsp:nvSpPr>
      <dsp:spPr>
        <a:xfrm>
          <a:off x="0" y="4623995"/>
          <a:ext cx="7391400" cy="478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7CDC41-475C-4693-A493-C4D284A07486}">
      <dsp:nvSpPr>
        <dsp:cNvPr id="0" name=""/>
        <dsp:cNvSpPr/>
      </dsp:nvSpPr>
      <dsp:spPr>
        <a:xfrm>
          <a:off x="685799" y="4301303"/>
          <a:ext cx="654555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564" tIns="0" rIns="195564" bIns="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0 Tabassom" panose="020B0604020202020204" charset="-78"/>
            </a:rPr>
            <a:t>فصل هشتم: تشدید مجازات ها</a:t>
          </a:r>
          <a:endParaRPr lang="en-US" sz="2400" kern="1200" dirty="0">
            <a:cs typeface="0 Tabassom" panose="020B0604020202020204" charset="-78"/>
          </a:endParaRPr>
        </a:p>
      </dsp:txBody>
      <dsp:txXfrm>
        <a:off x="713179" y="4328683"/>
        <a:ext cx="6490790" cy="506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F2E18-F568-4A6E-8B83-7693746128DD}">
      <dsp:nvSpPr>
        <dsp:cNvPr id="0" name=""/>
        <dsp:cNvSpPr/>
      </dsp:nvSpPr>
      <dsp:spPr>
        <a:xfrm>
          <a:off x="0" y="296974"/>
          <a:ext cx="7391400" cy="5040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4C458A-6F5A-4351-B6DE-E4EFAF72CE09}">
      <dsp:nvSpPr>
        <dsp:cNvPr id="0" name=""/>
        <dsp:cNvSpPr/>
      </dsp:nvSpPr>
      <dsp:spPr>
        <a:xfrm>
          <a:off x="685799" y="0"/>
          <a:ext cx="654555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564" tIns="0" rIns="195564" bIns="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0 Tabassom" panose="020B0604020202020204" charset="-78"/>
            </a:rPr>
            <a:t> فصل اول: صلاحیت</a:t>
          </a:r>
          <a:endParaRPr lang="en-US" sz="2400" kern="1200" dirty="0">
            <a:cs typeface="0 Tabassom" panose="020B0604020202020204" charset="-78"/>
          </a:endParaRPr>
        </a:p>
      </dsp:txBody>
      <dsp:txXfrm>
        <a:off x="714620" y="28821"/>
        <a:ext cx="6487908" cy="532758"/>
      </dsp:txXfrm>
    </dsp:sp>
    <dsp:sp modelId="{405EF903-C31F-42D6-8394-09FA005AC1AB}">
      <dsp:nvSpPr>
        <dsp:cNvPr id="0" name=""/>
        <dsp:cNvSpPr/>
      </dsp:nvSpPr>
      <dsp:spPr>
        <a:xfrm>
          <a:off x="0" y="1204175"/>
          <a:ext cx="7391400" cy="30240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655" tIns="416560" rIns="573655" bIns="170688" numCol="1" spcCol="1270" anchor="t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>
              <a:cs typeface="0 Tabassom" panose="020B0604020202020204" charset="-78"/>
            </a:rPr>
            <a:t>نگهداری داده ها</a:t>
          </a:r>
          <a:endParaRPr lang="en-US" sz="2400" kern="1200" dirty="0">
            <a:cs typeface="0 Tabassom" panose="020B0604020202020204" charset="-78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>
              <a:cs typeface="0 Tabassom" panose="020B0604020202020204" charset="-78"/>
            </a:rPr>
            <a:t>حفظ فوری داده های رایانه ای ذخیره شده</a:t>
          </a:r>
          <a:endParaRPr lang="en-US" sz="2400" kern="1200" dirty="0">
            <a:cs typeface="0 Tabassom" panose="020B0604020202020204" charset="-78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>
              <a:cs typeface="0 Tabassom" panose="020B0604020202020204" charset="-78"/>
            </a:rPr>
            <a:t>ارائه داده ها</a:t>
          </a:r>
          <a:endParaRPr lang="en-US" sz="2400" kern="1200" dirty="0">
            <a:cs typeface="0 Tabassom" panose="020B0604020202020204" charset="-78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>
              <a:cs typeface="0 Tabassom" panose="020B0604020202020204" charset="-78"/>
            </a:rPr>
            <a:t>تفتیش و توقیف داده ها و سامانه های رایانه ای و مخابراتی</a:t>
          </a:r>
          <a:endParaRPr lang="en-US" sz="2400" kern="1200" dirty="0">
            <a:cs typeface="0 Tabassom" panose="020B0604020202020204" charset="-78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>
              <a:cs typeface="0 Tabassom" panose="020B0604020202020204" charset="-78"/>
            </a:rPr>
            <a:t>شنود محتوای ارتباطات رایانه ای</a:t>
          </a:r>
          <a:endParaRPr lang="en-US" sz="2400" kern="1200" dirty="0">
            <a:cs typeface="0 Tabassom" panose="020B0604020202020204" charset="-78"/>
          </a:endParaRPr>
        </a:p>
      </dsp:txBody>
      <dsp:txXfrm>
        <a:off x="0" y="1204175"/>
        <a:ext cx="7391400" cy="3024000"/>
      </dsp:txXfrm>
    </dsp:sp>
    <dsp:sp modelId="{FA8139E0-7036-43B0-8EAE-AADF6F7549CA}">
      <dsp:nvSpPr>
        <dsp:cNvPr id="0" name=""/>
        <dsp:cNvSpPr/>
      </dsp:nvSpPr>
      <dsp:spPr>
        <a:xfrm>
          <a:off x="685799" y="864500"/>
          <a:ext cx="654555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564" tIns="0" rIns="195564" bIns="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0 Tabassom" panose="020B0604020202020204" charset="-78"/>
            </a:rPr>
            <a:t>فصل  دوم: جمع آوری ادله الکترونیکی</a:t>
          </a:r>
          <a:endParaRPr lang="en-US" sz="2400" kern="1200" dirty="0">
            <a:cs typeface="0 Tabassom" panose="020B0604020202020204" charset="-78"/>
          </a:endParaRPr>
        </a:p>
      </dsp:txBody>
      <dsp:txXfrm>
        <a:off x="714620" y="893321"/>
        <a:ext cx="6487908" cy="532758"/>
      </dsp:txXfrm>
    </dsp:sp>
    <dsp:sp modelId="{D8F19E5E-3CD9-438A-BEA9-DE6382D08AA3}">
      <dsp:nvSpPr>
        <dsp:cNvPr id="0" name=""/>
        <dsp:cNvSpPr/>
      </dsp:nvSpPr>
      <dsp:spPr>
        <a:xfrm>
          <a:off x="0" y="4631375"/>
          <a:ext cx="7391400" cy="5040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CA33D-2DF6-4909-A35D-7C957AC298A5}">
      <dsp:nvSpPr>
        <dsp:cNvPr id="0" name=""/>
        <dsp:cNvSpPr/>
      </dsp:nvSpPr>
      <dsp:spPr>
        <a:xfrm>
          <a:off x="1847849" y="4336175"/>
          <a:ext cx="517398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564" tIns="0" rIns="195564" bIns="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0 Tabassom" panose="020B0604020202020204" charset="-78"/>
            </a:rPr>
            <a:t>فصل سوم: استناد پذیری ادله الکترونیکی</a:t>
          </a:r>
          <a:endParaRPr lang="en-US" sz="2400" kern="1200" dirty="0">
            <a:cs typeface="0 Tabassom" panose="020B0604020202020204" charset="-78"/>
          </a:endParaRPr>
        </a:p>
      </dsp:txBody>
      <dsp:txXfrm>
        <a:off x="1876670" y="4364996"/>
        <a:ext cx="511633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3E50F-7B10-40B4-9B84-39700B244441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4A4AA-4017-4841-B20B-CA01C4D075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4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A4AA-4017-4841-B20B-CA01C4D0753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16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شامل 8 فصل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A4AA-4017-4841-B20B-CA01C4D0753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67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شامل 8 فصل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A4AA-4017-4841-B20B-CA01C4D0753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22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A4AA-4017-4841-B20B-CA01C4D0753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34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/>
              <a:t>1. </a:t>
            </a: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(بند2 ماده6 ق. .م)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/>
              <a:t>2. </a:t>
            </a: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( بند ب ماده 15 قانون ج.ر و ماده 649 ق.م.ا)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="1" dirty="0">
                <a:latin typeface="Adobe Arabic" panose="02040503050201020203" charset="-78"/>
                <a:cs typeface="0 Tabassom" panose="020B0604020202020204" charset="-78"/>
              </a:rPr>
              <a:t>3.</a:t>
            </a: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 (بند2 ماده6 ق.م وماده 14 قانون ج.ر)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/>
              <a:t>4.</a:t>
            </a: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 ( ماده 15 قانون جرايم رايانه اي)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/>
              <a:t>5. </a:t>
            </a: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(بند10 ماده6 ق.م)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A4AA-4017-4841-B20B-CA01C4D0753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32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/>
              <a:t>1. </a:t>
            </a: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(بند1ماده6 ق.م)</a:t>
            </a:r>
            <a:endParaRPr lang="fa-IR" dirty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/>
              <a:t>2. </a:t>
            </a: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(بند 7 ماده6 ق.م وماده 513 ق. م.ا)</a:t>
            </a:r>
            <a:endParaRPr lang="fa-IR" dirty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/>
              <a:t>3.</a:t>
            </a: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 ( ماده 513 ق. م.ا)</a:t>
            </a:r>
            <a:endParaRPr lang="fa-IR" dirty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/>
              <a:t>4. </a:t>
            </a: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(بند9 ماده6 ق.م)</a:t>
            </a:r>
            <a:endParaRPr lang="fa-IR" dirty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/>
              <a:t>5. </a:t>
            </a: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(بند9 ماده6 ق.م)</a:t>
            </a:r>
            <a:endParaRPr lang="fa-IR" dirty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/>
              <a:t>6. </a:t>
            </a: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(ماده514 ق .م.ا)</a:t>
            </a:r>
            <a:r>
              <a:rPr lang="fa-IR" dirty="0"/>
              <a:t> 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/>
              <a:t>7.</a:t>
            </a:r>
            <a:r>
              <a:rPr lang="fa-IR" baseline="0" dirty="0"/>
              <a:t> </a:t>
            </a: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(بند 7 ماده6 ق.م)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A4AA-4017-4841-B20B-CA01C4D0753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37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/>
              <a:t>1.</a:t>
            </a:r>
            <a:r>
              <a:rPr lang="fa-IR" baseline="0" dirty="0"/>
              <a:t> </a:t>
            </a: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(ماده 498 ق.م.ا)</a:t>
            </a:r>
            <a:endParaRPr lang="fa-IR" baseline="0" dirty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/>
              <a:t>2. </a:t>
            </a: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(ماده 511ق.م.ا)</a:t>
            </a:r>
            <a:endParaRPr lang="fa-IR" baseline="0" dirty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/>
              <a:t>3. </a:t>
            </a: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(بند1 ماده6 ق.م)</a:t>
            </a:r>
            <a:endParaRPr lang="fa-IR" baseline="0" dirty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/>
              <a:t>4. </a:t>
            </a: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(بند12 ماده6 ق.م)</a:t>
            </a:r>
            <a:endParaRPr lang="fa-IR" baseline="0" dirty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/>
              <a:t>5. </a:t>
            </a: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(ماده500 ق .م.ا)</a:t>
            </a:r>
            <a:endParaRPr lang="fa-IR" baseline="0" dirty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/>
              <a:t>6. </a:t>
            </a: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(بند 4 ماده6 ق.م)</a:t>
            </a:r>
            <a:endParaRPr lang="fa-IR" baseline="0" dirty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/>
              <a:t>7. </a:t>
            </a: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(ماده 512 ق.م.ا)</a:t>
            </a:r>
            <a:endParaRPr lang="fa-I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A4AA-4017-4841-B20B-CA01C4D0753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88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/>
              <a:t>8. </a:t>
            </a: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(ماده504 ق.م..ا)</a:t>
            </a:r>
            <a:endParaRPr lang="fa-IR" baseline="0" dirty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/>
              <a:t>9. </a:t>
            </a: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(بند5 ماده6 ق.م)</a:t>
            </a:r>
            <a:endParaRPr lang="fa-IR" baseline="0" dirty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/>
              <a:t>10. </a:t>
            </a: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(ماده500 ق .م.ا)</a:t>
            </a:r>
            <a:endParaRPr lang="fa-IR" baseline="0" dirty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/>
              <a:t>11. </a:t>
            </a: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(بند 6 ماده6 ق.م ومواد 2و3 ‌قانون مجازات انتشار و افشاي اسناد محرمانه و سري دولتي وماده 3 قانون ج.ر)</a:t>
            </a:r>
            <a:endParaRPr lang="fa-IR" baseline="0" dirty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/>
              <a:t>12. </a:t>
            </a: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(بند 6 ماده6 ق.م)</a:t>
            </a:r>
            <a:endParaRPr lang="fa-I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A4AA-4017-4841-B20B-CA01C4D0753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10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/>
              <a:t>13. </a:t>
            </a: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(بند 6 ماده6 ق.م)</a:t>
            </a:r>
            <a:endParaRPr lang="fa-IR" baseline="0" dirty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/>
              <a:t>14. </a:t>
            </a: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(بند6 ماده6 ق.م)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/>
              <a:t>15. </a:t>
            </a: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(بند 6 ماده6 ق.م)</a:t>
            </a:r>
            <a:endParaRPr lang="fa-IR" baseline="0" dirty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/>
              <a:t>16.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A4AA-4017-4841-B20B-CA01C4D0753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55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/>
              <a:t>1. </a:t>
            </a: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(بند8 ماده6 ق.م ومواد 609و700ق.م.ا)</a:t>
            </a:r>
            <a:endParaRPr lang="fa-IR" baseline="0" dirty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/>
              <a:t>2. </a:t>
            </a: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(بند8 ماده6 ق.مطبوعات و697 ق.م.ا)</a:t>
            </a:r>
            <a:endParaRPr lang="fa-IR" baseline="0" dirty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/>
              <a:t>3. </a:t>
            </a: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(بند11 ماده6 ق.م و 698 ق.م. ا)</a:t>
            </a:r>
            <a:endParaRPr lang="fa-IR" baseline="0" dirty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/>
              <a:t>4. </a:t>
            </a: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(مواد 6 و 7 قانون جرایم رایانه ای مصوب سال 1388)</a:t>
            </a:r>
            <a:endParaRPr lang="fa-I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A4AA-4017-4841-B20B-CA01C4D0753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34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/>
              <a:t>1. </a:t>
            </a: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( ماده 25 قانون ج.ر)</a:t>
            </a:r>
            <a:endParaRPr lang="fa-IR" baseline="0" dirty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/>
              <a:t>2. </a:t>
            </a: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( ماده 25 قانون ج.ر)</a:t>
            </a:r>
            <a:endParaRPr lang="fa-IR" baseline="0" dirty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/>
              <a:t>3. </a:t>
            </a: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( ماده 25 قانون ج.ر)</a:t>
            </a:r>
            <a:endParaRPr lang="fa-IR" baseline="0" dirty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/>
              <a:t>4. </a:t>
            </a: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( ماده21 قانون ج.ر)</a:t>
            </a:r>
            <a:endParaRPr lang="fa-IR" baseline="0" dirty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/>
              <a:t>5. </a:t>
            </a: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( بند ج ماده 25 قانون ج.ر)</a:t>
            </a:r>
            <a:endParaRPr lang="fa-IR" baseline="0" dirty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/>
              <a:t>6. </a:t>
            </a: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( قانون اخلال در نظام اقتصادی کشور و بند الف ماده 49 قانون بازار و اوراق بهادار ج.ا.ا. و سایر قوانین مرتبط )</a:t>
            </a:r>
            <a:endParaRPr lang="fa-IR" baseline="0" dirty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/>
              <a:t>7. </a:t>
            </a: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(مواد 705، 708 و 710 قانون مجازات اسلامی)</a:t>
            </a:r>
            <a:endParaRPr lang="fa-IR" baseline="0" dirty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a-IR" baseline="0" dirty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a-I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A4AA-4017-4841-B20B-CA01C4D0753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19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A4AA-4017-4841-B20B-CA01C4D0753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094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/>
              <a:t>4. </a:t>
            </a: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( ماده21 قانون ج.ر)</a:t>
            </a:r>
            <a:endParaRPr lang="fa-IR" baseline="0" dirty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/>
              <a:t>5. </a:t>
            </a: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( بند ج ماده 25 قانون ج.ر)</a:t>
            </a:r>
            <a:endParaRPr lang="fa-IR" baseline="0" dirty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/>
              <a:t>6. </a:t>
            </a: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( قانون اخلال در نظام اقتصادی کشور و بند الف ماده 49 قانون بازار و اوراق بهادار ج.ا.ا. و سایر قوانین مرتبط )</a:t>
            </a:r>
            <a:endParaRPr lang="fa-IR" baseline="0" dirty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/>
              <a:t>7. </a:t>
            </a: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(مواد 705، 708 و 710 قانون مجازات اسلامی)</a:t>
            </a:r>
            <a:endParaRPr lang="fa-IR" baseline="0" dirty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a-IR" baseline="0" dirty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a-I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A4AA-4017-4841-B20B-CA01C4D0753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610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/>
              <a:t>1. </a:t>
            </a:r>
            <a:r>
              <a:rPr lang="fa-IR" altLang="fa-IR" b="0" dirty="0">
                <a:latin typeface="Adobe Arabic" panose="02040503050201020203" charset="-78"/>
                <a:cs typeface="+mn-cs"/>
              </a:rPr>
              <a:t>(ماده 15 قانون ج.ر)</a:t>
            </a:r>
            <a:endParaRPr lang="fa-IR" b="0" dirty="0">
              <a:cs typeface="+mn-cs"/>
            </a:endParaRP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/>
              <a:t>2. (ماده 3 قانون جامع كنترل و مبارزه ملي با دخانيات 1385)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/>
              <a:t>3. 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/>
              <a:t>4. ( ماده 43 ق.م.ا)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/>
              <a:t>5. (بند 3 ماده6 ق.م)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/>
              <a:t>6. (ماده 1 قانون ممنوعیت بکارگیری تجهیزات دریافت ماهواره مصوب 25/11/1373)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A4AA-4017-4841-B20B-CA01C4D0753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8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/>
              <a:t>1. </a:t>
            </a: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( مواد مختلف ق. م.ا و قانون ج.ر)</a:t>
            </a:r>
            <a:endParaRPr lang="fa-IR" dirty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/>
              <a:t>2. </a:t>
            </a: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(ماده 1 قانون نحوه مجازات.اشخاصي که در امور سمعي وبصري فعاليت غير مجاز دارند )</a:t>
            </a:r>
            <a:endParaRPr lang="fa-IR" dirty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/>
              <a:t>3. </a:t>
            </a: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(ماده 2 قانون نحوه مجازات اشخاصي که در امور سمعي و بصري فعاليت غير مجاز دارند )</a:t>
            </a:r>
            <a:endParaRPr lang="fa-IR" dirty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/>
              <a:t>4.</a:t>
            </a:r>
            <a:r>
              <a:rPr lang="fa-IR" baseline="0" dirty="0"/>
              <a:t> </a:t>
            </a: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( ماده 1 قانون حمایت از حقوق پدید آورندگان نرم افزار های رایانه ای وماده 74 قانون تجارت الکترونیکی)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A4AA-4017-4841-B20B-CA01C4D0753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01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/>
              <a:t>1. (ماده 75 آیین نامه اجرایی قانون انتخابات مجلس خبرگان رهبری و بند 3 و 8 ماده 66 قانون انتخابات مجلس شورای اسلامی و ماده 46 آیین نامه اجرایی آن)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/>
              <a:t>2. (ماده 75 آیین نامه اجرایی قانون انتخابات مجلس خبرگان رهبری و بند 8 ماده 66 قانون انتخابات مجلس شورای اسلامی)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/>
              <a:t>3. (ماده 500 قانون مجازات اسلامی)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/>
              <a:t>4. (ماده 700 قانون مجازات اسلامی و بند 8 ماده 66 قانون انتخابات مجلس شورای اسلامی)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/>
              <a:t>5. (ماده 698 قانون مجازات اسلامی ، ماده 64 قانون انتخابات مجلس شورای اسلامی و ماده 75 آیین نامه اجرایی قانون انتخابات مجلس خبرگان رهبری)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A4AA-4017-4841-B20B-CA01C4D0753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682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/>
              <a:t>6. (ماده 59 قانون انتخابات مجلس شورای اسلامی و ماده 25 و 26 آیین نامه اجرایی قانون انتخابات مجلس خبرگان رهبری)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شایان ذکر است تمامی شرکت‌ها‌، موسسات‌، شهرداری‌ها‌، سازمان‌ها و نهادهایی که قسمتی از دارایی آنها جزء بودجه و اموال عمومی است مشمول این ماده می‌شوند. </a:t>
            </a:r>
            <a:endParaRPr lang="fa-IR" dirty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/>
              <a:t>7. (ماده 56 قانون قانون انتخابات مجلس شورای اسلامی و ماده 45 آیین‌نامه اجرایی آن و ماده 23 آیین نامه اجرایی قانون انتخابات مجلس خبرگان رهبری )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/>
              <a:t>8. (ماده 75 آیین نامه اجرایی قانون انتخابات مجلس خبرگان رهبری و ماده 66 قانون انتخابات مجلس شورای اسلامی و ماده 43 قانون مجازات اسلامی)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/>
              <a:t>9. (بند 16 ماده 66 قانون انتخابات مجلس شورای اسلامی)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A4AA-4017-4841-B20B-CA01C4D0753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985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/>
              <a:t>10. (بند 10 ماده 6 قانون مطبوعات)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/>
              <a:t>11. (مواد 500 ، 698 ، 609 قانون مجازات اسلامی و بند 8 ماده 6 قانون مطبوعات و ماده 18 قانون جرایم رایانه‌ای)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/>
              <a:t>12. (ماده 3 قانون مجازات انتشار و افشای اسناد محرمانه و سری دولتی و ماده 3 قانون جرایم رایانه‌ای و بند 6 ماده 6 قانون مطبوعات)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/>
              <a:t>13. (مواد 697 و 698 قانون مجازات اسلامی و بند 8 ماده 66 قانون انتخابات مجلس شورای اسلامی)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A4AA-4017-4841-B20B-CA01C4D0753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686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cs typeface="+mn-cs"/>
              </a:rPr>
              <a:t>1.</a:t>
            </a:r>
            <a:r>
              <a:rPr lang="fa-IR" baseline="0" dirty="0">
                <a:cs typeface="+mn-cs"/>
              </a:rPr>
              <a:t> (بند ۷ ماده ۳۳ قانون انتخابات ریاست جمهوری و بند ۵ ماده ۶ و ۲۵ قانون مطبوعات).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>
                <a:cs typeface="+mn-cs"/>
              </a:rPr>
              <a:t>2. (بند ۷ ماده ۳۳ قانون انتخابات ریاست جمهوری– مواد ۵۰۰ و ۶۹۸ قانون مجازات اسلامی – بند ۴ ماده ۶ قانون مطبوعات- مصوبه شورای عالی امنیت ملی).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>
                <a:cs typeface="+mn-cs"/>
              </a:rPr>
              <a:t>3. (ماده ۵۰۰ قانون مجازات اسلامی)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A4AA-4017-4841-B20B-CA01C4D0753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128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>
                <a:cs typeface="+mn-cs"/>
              </a:rPr>
              <a:t>4. (ماده ۷۰۰ قانون مجازات اسلامی)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>
                <a:cs typeface="+mn-cs"/>
              </a:rPr>
              <a:t>5. (مواد ۷۴ و ۹۱ قانون انتخابات ریاست جمهوری اسلامی)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>
                <a:cs typeface="+mn-cs"/>
              </a:rPr>
              <a:t>6. (مواد ۶۲، ۶۸ و ۸۸ قانون انتخابات ریاست جمهوری)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>
                <a:cs typeface="+mn-cs"/>
              </a:rPr>
              <a:t>7. (مواد ۶۶ و ۶۷ قانون انتخابات ریاست جمهوری)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A4AA-4017-4841-B20B-CA01C4D0753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045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>
                <a:cs typeface="+mn-cs"/>
              </a:rPr>
              <a:t>8. (ماده ۳۳ قانون انتخابات ریاست جمهوری و ماده ۴۳ قانون مجازات اسلامی)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>
                <a:cs typeface="+mn-cs"/>
              </a:rPr>
              <a:t>9. (بند ۱۶ ماده ۳۳ قانون انتخابات ریاست جمهوری و آئین نامه اجرایی آن)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>
                <a:cs typeface="+mn-cs"/>
              </a:rPr>
              <a:t>10. (بند ۱۰ ماده ۶ قانون مطبوعات)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>
                <a:cs typeface="+mn-cs"/>
              </a:rPr>
              <a:t>11. (مواد ۵۰۰، ۶۱۸ و ۶۰۹ قانون مجازات اسلامی و بند ۸ ماده ۶ قانون مطبوعات و ماده ۱۸ قانون جرایم رایانه ای)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A4AA-4017-4841-B20B-CA01C4D0753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31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جرم: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هر فعل </a:t>
            </a:r>
            <a:r>
              <a:rPr lang="fa-I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يا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a-I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ترك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a-I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فعلي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a-I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كه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در قانون </a:t>
            </a:r>
            <a:r>
              <a:rPr lang="fa-I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براي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آن مجازات </a:t>
            </a:r>
            <a:r>
              <a:rPr lang="fa-I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تعيين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شده باشد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A4AA-4017-4841-B20B-CA01C4D0753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58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انواع</a:t>
            </a:r>
            <a:r>
              <a:rPr lang="fa-IR" baseline="0" dirty="0">
                <a:latin typeface="Adobe Arabic" panose="02040503050201020203" pitchFamily="18" charset="-78"/>
                <a:cs typeface="Adobe Arabic" panose="02040503050201020203" pitchFamily="18" charset="-78"/>
              </a:rPr>
              <a:t> جرائم: طبیعی، تصنعی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dirty="0">
                <a:latin typeface="Adobe Arabic" pitchFamily="18" charset="-78"/>
                <a:ea typeface="Calibri" pitchFamily="34" charset="0"/>
                <a:cs typeface="Adobe Arabic" pitchFamily="18" charset="-78"/>
              </a:rPr>
              <a:t>جرایم طبیعی بیشتر تحت سیطره قوانین مذهبی و شرعی است لکن جرایم تصنعی امور </a:t>
            </a:r>
            <a:r>
              <a:rPr lang="fa-IR" sz="1200" dirty="0" err="1">
                <a:latin typeface="Adobe Arabic" pitchFamily="18" charset="-78"/>
                <a:ea typeface="Calibri" pitchFamily="34" charset="0"/>
                <a:cs typeface="Adobe Arabic" pitchFamily="18" charset="-78"/>
              </a:rPr>
              <a:t>حادثند</a:t>
            </a:r>
            <a:r>
              <a:rPr lang="fa-IR" sz="1200" dirty="0">
                <a:latin typeface="Adobe Arabic" pitchFamily="18" charset="-78"/>
                <a:ea typeface="Calibri" pitchFamily="34" charset="0"/>
                <a:cs typeface="Adobe Arabic" pitchFamily="18" charset="-78"/>
              </a:rPr>
              <a:t> و تحت شمول مقررات جدید قرار می گیرند.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dirty="0">
                <a:latin typeface="Adobe Arabic" pitchFamily="18" charset="-78"/>
                <a:cs typeface="Adobe Arabic" pitchFamily="18" charset="-78"/>
              </a:rPr>
              <a:t>2. عذاب</a:t>
            </a:r>
            <a:r>
              <a:rPr lang="fa-IR" sz="1200" baseline="0" dirty="0">
                <a:latin typeface="Adobe Arabic" pitchFamily="18" charset="-78"/>
                <a:cs typeface="Adobe Arabic" pitchFamily="18" charset="-78"/>
              </a:rPr>
              <a:t> وجدان در دزدی و قتل. </a:t>
            </a:r>
            <a:r>
              <a:rPr lang="fa-IR" sz="1200" dirty="0">
                <a:latin typeface="Adobe Arabic" pitchFamily="18" charset="-78"/>
                <a:cs typeface="Adobe Arabic" pitchFamily="18" charset="-78"/>
              </a:rPr>
              <a:t>جرائم</a:t>
            </a:r>
            <a:r>
              <a:rPr lang="fa-IR" sz="1200" baseline="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sz="1200" baseline="0" dirty="0" err="1">
                <a:latin typeface="Adobe Arabic" pitchFamily="18" charset="-78"/>
                <a:cs typeface="Adobe Arabic" pitchFamily="18" charset="-78"/>
              </a:rPr>
              <a:t>سایبری</a:t>
            </a:r>
            <a:r>
              <a:rPr lang="fa-IR" sz="1200" baseline="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altLang="fa-IR" sz="1200" dirty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به علت ماهیت تکنولوژیک آن احساس غرور نیز در فاعل آن پدید می آید.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altLang="fa-IR" sz="1200" dirty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3.</a:t>
            </a:r>
            <a:r>
              <a:rPr lang="fa-IR" altLang="fa-IR" sz="1200" b="1" dirty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 شکل یکسان ارتکاب</a:t>
            </a:r>
            <a:endParaRPr lang="fa-IR" altLang="fa-IR" sz="1200" dirty="0">
              <a:latin typeface="Adobe Arabic" panose="02040503050201020203" pitchFamily="18" charset="-78"/>
              <a:ea typeface="Calibri" panose="020F0502020204030204" pitchFamily="34" charset="0"/>
              <a:cs typeface="Adobe Arabic" panose="02040503050201020203" pitchFamily="18" charset="-78"/>
            </a:endParaRP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altLang="fa-IR" sz="1200" dirty="0">
                <a:latin typeface="Adobe Arabic" panose="02040503050201020203" pitchFamily="18" charset="-78"/>
                <a:cs typeface="Adobe Arabic" panose="02040503050201020203" pitchFamily="18" charset="-78"/>
              </a:rPr>
              <a:t>4.</a:t>
            </a:r>
            <a:r>
              <a:rPr lang="fa-IR" altLang="fa-IR" sz="1200" baseline="0" dirty="0">
                <a:latin typeface="Adobe Arabic" panose="02040503050201020203" pitchFamily="18" charset="-78"/>
                <a:cs typeface="Adobe Arabic" panose="02040503050201020203" pitchFamily="18" charset="-78"/>
              </a:rPr>
              <a:t> در جرائم سنتی: کشیدن نقشه، تهیه مقدمات، اجرای جرم که زمان بر است.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altLang="fa-IR" sz="1200" baseline="0" dirty="0">
                <a:latin typeface="Adobe Arabic" panose="02040503050201020203" pitchFamily="18" charset="-78"/>
                <a:cs typeface="Adobe Arabic" panose="02040503050201020203" pitchFamily="18" charset="-78"/>
              </a:rPr>
              <a:t>زمان جرائم رایانه ای: چند دقیقه تا چند ثانیه (هک </a:t>
            </a:r>
            <a:r>
              <a:rPr lang="fa-IR" altLang="fa-IR" sz="1200" baseline="0" dirty="0" err="1">
                <a:latin typeface="Adobe Arabic" panose="02040503050201020203" pitchFamily="18" charset="-78"/>
                <a:cs typeface="Adobe Arabic" panose="02040503050201020203" pitchFamily="18" charset="-78"/>
              </a:rPr>
              <a:t>وایفای</a:t>
            </a:r>
            <a:r>
              <a:rPr lang="fa-IR" altLang="fa-IR" sz="1200" baseline="0" dirty="0">
                <a:latin typeface="Adobe Arabic" panose="02040503050201020203" pitchFamily="18" charset="-78"/>
                <a:cs typeface="Adobe Arabic" panose="02040503050201020203" pitchFamily="18" charset="-78"/>
              </a:rPr>
              <a:t>، ارسال مطالب </a:t>
            </a:r>
            <a:r>
              <a:rPr lang="fa-IR" altLang="fa-IR" sz="1200" baseline="0" dirty="0" err="1">
                <a:latin typeface="Adobe Arabic" panose="02040503050201020203" pitchFamily="18" charset="-78"/>
                <a:cs typeface="Adobe Arabic" panose="02040503050201020203" pitchFamily="18" charset="-78"/>
              </a:rPr>
              <a:t>افتراآمیز</a:t>
            </a:r>
            <a:r>
              <a:rPr lang="fa-IR" altLang="fa-IR" sz="1200" baseline="0" dirty="0">
                <a:latin typeface="Adobe Arabic" panose="02040503050201020203" pitchFamily="18" charset="-78"/>
                <a:cs typeface="Adobe Arabic" panose="02040503050201020203" pitchFamily="18" charset="-78"/>
              </a:rPr>
              <a:t> و ...)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altLang="fa-IR" sz="1200" baseline="0" dirty="0">
                <a:latin typeface="Adobe Arabic" panose="02040503050201020203" pitchFamily="18" charset="-78"/>
                <a:cs typeface="Adobe Arabic" panose="02040503050201020203" pitchFamily="18" charset="-78"/>
              </a:rPr>
              <a:t>5. مکان جرم شامل </a:t>
            </a:r>
            <a:r>
              <a:rPr lang="fa-IR" altLang="fa-IR" sz="1200" dirty="0">
                <a:latin typeface="Adobe Arabic" panose="02040503050201020203" pitchFamily="18" charset="-78"/>
                <a:cs typeface="Adobe Arabic" panose="02040503050201020203" pitchFamily="18" charset="-78"/>
              </a:rPr>
              <a:t>محل ارتکاب،</a:t>
            </a:r>
            <a:r>
              <a:rPr lang="en-US" altLang="fa-IR" sz="1200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altLang="fa-IR" sz="1200" dirty="0">
                <a:latin typeface="Adobe Arabic" panose="02040503050201020203" pitchFamily="18" charset="-78"/>
                <a:cs typeface="Adobe Arabic" panose="02040503050201020203" pitchFamily="18" charset="-78"/>
              </a:rPr>
              <a:t>محل وقوع نتیجه،</a:t>
            </a:r>
            <a:r>
              <a:rPr lang="en-US" altLang="fa-IR" sz="1200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altLang="fa-IR" sz="1200" dirty="0">
                <a:latin typeface="Adobe Arabic" panose="02040503050201020203" pitchFamily="18" charset="-78"/>
                <a:cs typeface="Adobe Arabic" panose="02040503050201020203" pitchFamily="18" charset="-78"/>
              </a:rPr>
              <a:t>محل وجود ادله،</a:t>
            </a:r>
            <a:r>
              <a:rPr lang="fa-IR" altLang="fa-IR" sz="1200" baseline="0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altLang="fa-IR" sz="1200" dirty="0">
                <a:latin typeface="Adobe Arabic" panose="02040503050201020203" pitchFamily="18" charset="-78"/>
                <a:cs typeface="Adobe Arabic" panose="02040503050201020203" pitchFamily="18" charset="-78"/>
              </a:rPr>
              <a:t>محل فرار مرتکب</a:t>
            </a:r>
            <a:r>
              <a:rPr lang="fa-IR" altLang="fa-IR" sz="1200" baseline="0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altLang="fa-IR" sz="1200" dirty="0">
                <a:latin typeface="Adobe Arabic" panose="02040503050201020203" pitchFamily="18" charset="-78"/>
                <a:cs typeface="Adobe Arabic" panose="02040503050201020203" pitchFamily="18" charset="-78"/>
              </a:rPr>
              <a:t>است.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altLang="fa-IR" sz="1200" dirty="0">
                <a:latin typeface="Adobe Arabic" panose="02040503050201020203" pitchFamily="18" charset="-78"/>
                <a:cs typeface="Adobe Arabic" panose="02040503050201020203" pitchFamily="18" charset="-78"/>
              </a:rPr>
              <a:t>6. </a:t>
            </a:r>
            <a:r>
              <a:rPr lang="fa-IR" altLang="fa-IR" sz="1200" dirty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بزه دیده:</a:t>
            </a:r>
            <a:r>
              <a:rPr lang="fa-IR" altLang="fa-IR" sz="1200" baseline="0" dirty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 کسی که</a:t>
            </a:r>
            <a:r>
              <a:rPr lang="fa-IR" altLang="fa-IR" sz="1200" dirty="0">
                <a:latin typeface="Adobe Arabic" panose="02040503050201020203" pitchFamily="18" charset="-78"/>
                <a:ea typeface="Calibri" panose="020F0502020204030204" pitchFamily="34" charset="0"/>
                <a:cs typeface="Adobe Arabic" panose="02040503050201020203" pitchFamily="18" charset="-78"/>
              </a:rPr>
              <a:t> هدف جرم است.</a:t>
            </a:r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A4AA-4017-4841-B20B-CA01C4D0753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4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صویر اسلاید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نگهدارنده مکان نك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altLang="fa-IR" b="1" dirty="0">
                <a:solidFill>
                  <a:srgbClr val="FF0000"/>
                </a:solidFill>
                <a:latin typeface="Adobe Arabic" panose="02040503050201020203" pitchFamily="18" charset="-78"/>
                <a:ea typeface="Majalla UI"/>
                <a:cs typeface="Adobe Arabic" panose="02040503050201020203" pitchFamily="18" charset="-78"/>
              </a:rPr>
              <a:t>نسل اول :</a:t>
            </a:r>
            <a:r>
              <a:rPr lang="fa-IR" altLang="fa-IR" dirty="0">
                <a:latin typeface="Adobe Arabic" panose="02040503050201020203" pitchFamily="18" charset="-78"/>
                <a:ea typeface="Majalla UI"/>
                <a:cs typeface="Adobe Arabic" panose="02040503050201020203" pitchFamily="18" charset="-78"/>
              </a:rPr>
              <a:t> از</a:t>
            </a:r>
            <a:r>
              <a:rPr lang="fa-IR" altLang="fa-IR" baseline="0" dirty="0">
                <a:latin typeface="Adobe Arabic" panose="02040503050201020203" pitchFamily="18" charset="-78"/>
                <a:ea typeface="Majalla UI"/>
                <a:cs typeface="Adobe Arabic" panose="02040503050201020203" pitchFamily="18" charset="-78"/>
              </a:rPr>
              <a:t> پیدایش کامپیوتر ت</a:t>
            </a:r>
            <a:r>
              <a:rPr lang="fa-IR" altLang="fa-IR" dirty="0">
                <a:latin typeface="Adobe Arabic" panose="02040503050201020203" pitchFamily="18" charset="-78"/>
                <a:ea typeface="Majalla UI"/>
                <a:cs typeface="Adobe Arabic" panose="02040503050201020203" pitchFamily="18" charset="-78"/>
              </a:rPr>
              <a:t>ا اواخر دهه 1980</a:t>
            </a:r>
          </a:p>
          <a:p>
            <a:pPr algn="r" rtl="1"/>
            <a:r>
              <a:rPr lang="fa-IR" altLang="fa-IR" dirty="0">
                <a:latin typeface="Adobe Arabic" panose="02040503050201020203" pitchFamily="18" charset="-78"/>
                <a:ea typeface="Majalla UI"/>
                <a:cs typeface="Adobe Arabic" panose="02040503050201020203" pitchFamily="18" charset="-78"/>
              </a:rPr>
              <a:t>شامل سرقت و </a:t>
            </a:r>
            <a:r>
              <a:rPr lang="fa-IR" altLang="fa-IR" dirty="0" err="1">
                <a:latin typeface="Adobe Arabic" panose="02040503050201020203" pitchFamily="18" charset="-78"/>
                <a:ea typeface="Majalla UI"/>
                <a:cs typeface="Adobe Arabic" panose="02040503050201020203" pitchFamily="18" charset="-78"/>
              </a:rPr>
              <a:t>كپي</a:t>
            </a:r>
            <a:r>
              <a:rPr lang="fa-IR" altLang="fa-IR" dirty="0">
                <a:latin typeface="Adobe Arabic" panose="02040503050201020203" pitchFamily="18" charset="-78"/>
                <a:ea typeface="Majalla UI"/>
                <a:cs typeface="Adobe Arabic" panose="02040503050201020203" pitchFamily="18" charset="-78"/>
              </a:rPr>
              <a:t> </a:t>
            </a:r>
            <a:r>
              <a:rPr lang="fa-IR" altLang="fa-IR" dirty="0" err="1">
                <a:latin typeface="Adobe Arabic" panose="02040503050201020203" pitchFamily="18" charset="-78"/>
                <a:ea typeface="Majalla UI"/>
                <a:cs typeface="Adobe Arabic" panose="02040503050201020203" pitchFamily="18" charset="-78"/>
              </a:rPr>
              <a:t>برداري</a:t>
            </a:r>
            <a:r>
              <a:rPr lang="fa-IR" altLang="fa-IR" dirty="0">
                <a:latin typeface="Adobe Arabic" panose="02040503050201020203" pitchFamily="18" charset="-78"/>
                <a:ea typeface="Majalla UI"/>
                <a:cs typeface="Adobe Arabic" panose="02040503050201020203" pitchFamily="18" charset="-78"/>
              </a:rPr>
              <a:t> از </a:t>
            </a:r>
            <a:r>
              <a:rPr lang="fa-IR" altLang="fa-IR" dirty="0" err="1">
                <a:latin typeface="Adobe Arabic" panose="02040503050201020203" pitchFamily="18" charset="-78"/>
                <a:ea typeface="Majalla UI"/>
                <a:cs typeface="Adobe Arabic" panose="02040503050201020203" pitchFamily="18" charset="-78"/>
              </a:rPr>
              <a:t>برنامه‌ها</a:t>
            </a:r>
            <a:r>
              <a:rPr lang="fa-IR" altLang="fa-IR" dirty="0">
                <a:latin typeface="Adobe Arabic" panose="02040503050201020203" pitchFamily="18" charset="-78"/>
                <a:ea typeface="Majalla UI"/>
                <a:cs typeface="Adobe Arabic" panose="02040503050201020203" pitchFamily="18" charset="-78"/>
              </a:rPr>
              <a:t> و جرائم </a:t>
            </a:r>
            <a:r>
              <a:rPr lang="fa-IR" altLang="fa-IR" dirty="0" err="1">
                <a:latin typeface="Adobe Arabic" panose="02040503050201020203" pitchFamily="18" charset="-78"/>
                <a:ea typeface="Majalla UI"/>
                <a:cs typeface="Adobe Arabic" panose="02040503050201020203" pitchFamily="18" charset="-78"/>
              </a:rPr>
              <a:t>عليه</a:t>
            </a:r>
            <a:r>
              <a:rPr lang="fa-IR" altLang="fa-IR" dirty="0">
                <a:latin typeface="Adobe Arabic" panose="02040503050201020203" pitchFamily="18" charset="-78"/>
                <a:ea typeface="Majalla UI"/>
                <a:cs typeface="Adobe Arabic" panose="02040503050201020203" pitchFamily="18" charset="-78"/>
              </a:rPr>
              <a:t> </a:t>
            </a:r>
            <a:r>
              <a:rPr lang="fa-IR" altLang="fa-IR" dirty="0" err="1">
                <a:latin typeface="Adobe Arabic" panose="02040503050201020203" pitchFamily="18" charset="-78"/>
                <a:ea typeface="Majalla UI"/>
                <a:cs typeface="Adobe Arabic" panose="02040503050201020203" pitchFamily="18" charset="-78"/>
              </a:rPr>
              <a:t>حريم</a:t>
            </a:r>
            <a:r>
              <a:rPr lang="fa-IR" altLang="fa-IR" dirty="0">
                <a:latin typeface="Adobe Arabic" panose="02040503050201020203" pitchFamily="18" charset="-78"/>
                <a:ea typeface="Majalla UI"/>
                <a:cs typeface="Adobe Arabic" panose="02040503050201020203" pitchFamily="18" charset="-78"/>
              </a:rPr>
              <a:t> </a:t>
            </a:r>
            <a:r>
              <a:rPr lang="fa-IR" altLang="fa-IR" dirty="0" err="1">
                <a:latin typeface="Adobe Arabic" panose="02040503050201020203" pitchFamily="18" charset="-78"/>
                <a:ea typeface="Majalla UI"/>
                <a:cs typeface="Adobe Arabic" panose="02040503050201020203" pitchFamily="18" charset="-78"/>
              </a:rPr>
              <a:t>خصوصي</a:t>
            </a:r>
            <a:r>
              <a:rPr lang="fa-IR" altLang="fa-IR" dirty="0">
                <a:latin typeface="Adobe Arabic" panose="02040503050201020203" pitchFamily="18" charset="-78"/>
                <a:ea typeface="Majalla UI"/>
                <a:cs typeface="Adobe Arabic" panose="02040503050201020203" pitchFamily="18" charset="-78"/>
              </a:rPr>
              <a:t> اشخاص مانند سرقت از آثار و </a:t>
            </a:r>
            <a:r>
              <a:rPr lang="fa-IR" altLang="fa-IR" dirty="0" err="1">
                <a:latin typeface="Adobe Arabic" panose="02040503050201020203" pitchFamily="18" charset="-78"/>
                <a:ea typeface="Majalla UI"/>
                <a:cs typeface="Adobe Arabic" panose="02040503050201020203" pitchFamily="18" charset="-78"/>
              </a:rPr>
              <a:t>تحقيقات</a:t>
            </a:r>
            <a:r>
              <a:rPr lang="fa-IR" altLang="fa-IR" dirty="0">
                <a:latin typeface="Adobe Arabic" panose="02040503050201020203" pitchFamily="18" charset="-78"/>
                <a:ea typeface="Majalla UI"/>
                <a:cs typeface="Adobe Arabic" panose="02040503050201020203" pitchFamily="18" charset="-78"/>
              </a:rPr>
              <a:t> افراد بود.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altLang="fa-IR" b="1" dirty="0">
                <a:solidFill>
                  <a:srgbClr val="FF0000"/>
                </a:solidFill>
                <a:latin typeface="Adobe Arabic" panose="02040503050201020203" pitchFamily="18" charset="-78"/>
                <a:ea typeface="Majalla UI"/>
                <a:cs typeface="Adobe Arabic" panose="02040503050201020203" pitchFamily="18" charset="-78"/>
              </a:rPr>
              <a:t>نسل دوم: </a:t>
            </a:r>
            <a:r>
              <a:rPr lang="fa-IR" altLang="fa-IR" dirty="0">
                <a:latin typeface="Adobe Arabic" panose="02040503050201020203" pitchFamily="18" charset="-78"/>
                <a:ea typeface="Majalla UI"/>
                <a:cs typeface="Adobe Arabic" panose="02040503050201020203" pitchFamily="18" charset="-78"/>
              </a:rPr>
              <a:t>تا اواخر دهه 1990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altLang="fa-IR" dirty="0">
                <a:latin typeface="Adobe Arabic" panose="02040503050201020203" pitchFamily="18" charset="-78"/>
                <a:ea typeface="Majalla UI"/>
                <a:cs typeface="Adobe Arabic" panose="02040503050201020203" pitchFamily="18" charset="-78"/>
              </a:rPr>
              <a:t>شامل </a:t>
            </a:r>
            <a:r>
              <a:rPr lang="fa-IR" altLang="fa-IR" dirty="0" err="1">
                <a:latin typeface="Adobe Arabic" panose="02040503050201020203" pitchFamily="18" charset="-78"/>
                <a:ea typeface="Majalla UI"/>
                <a:cs typeface="Adobe Arabic" panose="02040503050201020203" pitchFamily="18" charset="-78"/>
              </a:rPr>
              <a:t>تمامي</a:t>
            </a:r>
            <a:r>
              <a:rPr lang="fa-IR" altLang="fa-IR" dirty="0">
                <a:latin typeface="Adobe Arabic" panose="02040503050201020203" pitchFamily="18" charset="-78"/>
                <a:ea typeface="Majalla UI"/>
                <a:cs typeface="Adobe Arabic" panose="02040503050201020203" pitchFamily="18" charset="-78"/>
              </a:rPr>
              <a:t> جرائم </a:t>
            </a:r>
            <a:r>
              <a:rPr lang="fa-IR" altLang="fa-IR" dirty="0" err="1">
                <a:latin typeface="Adobe Arabic" panose="02040503050201020203" pitchFamily="18" charset="-78"/>
                <a:ea typeface="Majalla UI"/>
                <a:cs typeface="Adobe Arabic" panose="02040503050201020203" pitchFamily="18" charset="-78"/>
              </a:rPr>
              <a:t>عليه</a:t>
            </a:r>
            <a:r>
              <a:rPr lang="fa-IR" altLang="fa-IR" dirty="0">
                <a:latin typeface="Adobe Arabic" panose="02040503050201020203" pitchFamily="18" charset="-78"/>
                <a:ea typeface="Majalla UI"/>
                <a:cs typeface="Adobe Arabic" panose="02040503050201020203" pitchFamily="18" charset="-78"/>
              </a:rPr>
              <a:t> </a:t>
            </a:r>
            <a:r>
              <a:rPr lang="fa-IR" altLang="fa-IR" dirty="0" err="1">
                <a:latin typeface="Adobe Arabic" panose="02040503050201020203" pitchFamily="18" charset="-78"/>
                <a:ea typeface="Majalla UI"/>
                <a:cs typeface="Adobe Arabic" panose="02040503050201020203" pitchFamily="18" charset="-78"/>
              </a:rPr>
              <a:t>تكنولوژي</a:t>
            </a:r>
            <a:r>
              <a:rPr lang="fa-IR" altLang="fa-IR" dirty="0">
                <a:latin typeface="Adobe Arabic" panose="02040503050201020203" pitchFamily="18" charset="-78"/>
                <a:ea typeface="Majalla UI"/>
                <a:cs typeface="Adobe Arabic" panose="02040503050201020203" pitchFamily="18" charset="-78"/>
              </a:rPr>
              <a:t> </a:t>
            </a:r>
            <a:r>
              <a:rPr lang="fa-IR" altLang="fa-IR" dirty="0" err="1">
                <a:latin typeface="Adobe Arabic" panose="02040503050201020203" pitchFamily="18" charset="-78"/>
                <a:ea typeface="Majalla UI"/>
                <a:cs typeface="Adobe Arabic" panose="02040503050201020203" pitchFamily="18" charset="-78"/>
              </a:rPr>
              <a:t>اطلاعاتي</a:t>
            </a:r>
            <a:r>
              <a:rPr lang="fa-IR" altLang="fa-IR" dirty="0">
                <a:latin typeface="Adobe Arabic" panose="02040503050201020203" pitchFamily="18" charset="-78"/>
                <a:ea typeface="Majalla UI"/>
                <a:cs typeface="Adobe Arabic" panose="02040503050201020203" pitchFamily="18" charset="-78"/>
              </a:rPr>
              <a:t>، </a:t>
            </a:r>
            <a:r>
              <a:rPr lang="fa-IR" altLang="fa-IR" dirty="0" err="1">
                <a:latin typeface="Adobe Arabic" panose="02040503050201020203" pitchFamily="18" charset="-78"/>
                <a:ea typeface="Majalla UI"/>
                <a:cs typeface="Adobe Arabic" panose="02040503050201020203" pitchFamily="18" charset="-78"/>
              </a:rPr>
              <a:t>ارتباطاتي</a:t>
            </a:r>
            <a:r>
              <a:rPr lang="fa-IR" altLang="fa-IR" dirty="0">
                <a:latin typeface="Adobe Arabic" panose="02040503050201020203" pitchFamily="18" charset="-78"/>
                <a:ea typeface="Majalla UI"/>
                <a:cs typeface="Adobe Arabic" panose="02040503050201020203" pitchFamily="18" charset="-78"/>
              </a:rPr>
              <a:t>، </a:t>
            </a:r>
            <a:r>
              <a:rPr lang="fa-IR" altLang="fa-IR" dirty="0" err="1">
                <a:latin typeface="Adobe Arabic" panose="02040503050201020203" pitchFamily="18" charset="-78"/>
                <a:ea typeface="Majalla UI"/>
                <a:cs typeface="Adobe Arabic" panose="02040503050201020203" pitchFamily="18" charset="-78"/>
              </a:rPr>
              <a:t>كامپيوتري</a:t>
            </a:r>
            <a:r>
              <a:rPr lang="fa-IR" altLang="fa-IR" dirty="0">
                <a:latin typeface="Adobe Arabic" panose="02040503050201020203" pitchFamily="18" charset="-78"/>
                <a:ea typeface="Majalla UI"/>
                <a:cs typeface="Adobe Arabic" panose="02040503050201020203" pitchFamily="18" charset="-78"/>
              </a:rPr>
              <a:t>، ماهواره </a:t>
            </a:r>
            <a:r>
              <a:rPr lang="fa-IR" altLang="fa-IR" dirty="0" err="1">
                <a:latin typeface="Adobe Arabic" panose="02040503050201020203" pitchFamily="18" charset="-78"/>
                <a:ea typeface="Majalla UI"/>
                <a:cs typeface="Adobe Arabic" panose="02040503050201020203" pitchFamily="18" charset="-78"/>
              </a:rPr>
              <a:t>اي</a:t>
            </a:r>
            <a:r>
              <a:rPr lang="fa-IR" altLang="fa-IR" dirty="0">
                <a:latin typeface="Adobe Arabic" panose="02040503050201020203" pitchFamily="18" charset="-78"/>
                <a:ea typeface="Majalla UI"/>
                <a:cs typeface="Adobe Arabic" panose="02040503050201020203" pitchFamily="18" charset="-78"/>
              </a:rPr>
              <a:t> و </a:t>
            </a:r>
            <a:r>
              <a:rPr lang="fa-IR" altLang="fa-IR" dirty="0" err="1">
                <a:latin typeface="Adobe Arabic" panose="02040503050201020203" pitchFamily="18" charset="-78"/>
                <a:ea typeface="Majalla UI"/>
                <a:cs typeface="Adobe Arabic" panose="02040503050201020203" pitchFamily="18" charset="-78"/>
              </a:rPr>
              <a:t>شبكه‌هاي</a:t>
            </a:r>
            <a:r>
              <a:rPr lang="fa-IR" altLang="fa-IR" dirty="0">
                <a:latin typeface="Adobe Arabic" panose="02040503050201020203" pitchFamily="18" charset="-78"/>
                <a:ea typeface="Majalla UI"/>
                <a:cs typeface="Adobe Arabic" panose="02040503050201020203" pitchFamily="18" charset="-78"/>
              </a:rPr>
              <a:t> </a:t>
            </a:r>
            <a:r>
              <a:rPr lang="fa-IR" altLang="fa-IR" dirty="0" err="1">
                <a:latin typeface="Adobe Arabic" panose="02040503050201020203" pitchFamily="18" charset="-78"/>
                <a:ea typeface="Majalla UI"/>
                <a:cs typeface="Adobe Arabic" panose="02040503050201020203" pitchFamily="18" charset="-78"/>
              </a:rPr>
              <a:t>بين</a:t>
            </a:r>
            <a:r>
              <a:rPr lang="fa-IR" altLang="fa-IR" dirty="0">
                <a:latin typeface="Adobe Arabic" panose="02040503050201020203" pitchFamily="18" charset="-78"/>
                <a:ea typeface="Majalla UI"/>
                <a:cs typeface="Adobe Arabic" panose="02040503050201020203" pitchFamily="18" charset="-78"/>
              </a:rPr>
              <a:t> </a:t>
            </a:r>
            <a:r>
              <a:rPr lang="fa-IR" altLang="fa-IR" dirty="0" err="1">
                <a:latin typeface="Adobe Arabic" panose="02040503050201020203" pitchFamily="18" charset="-78"/>
                <a:ea typeface="Majalla UI"/>
                <a:cs typeface="Adobe Arabic" panose="02040503050201020203" pitchFamily="18" charset="-78"/>
              </a:rPr>
              <a:t>المللي</a:t>
            </a:r>
            <a:endParaRPr lang="fa-IR" altLang="fa-IR" dirty="0">
              <a:latin typeface="Adobe Arabic" panose="02040503050201020203" pitchFamily="18" charset="-78"/>
              <a:ea typeface="Majalla UI"/>
              <a:cs typeface="Adobe Arabic" panose="02040503050201020203" pitchFamily="18" charset="-78"/>
            </a:endParaRP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نسل سوم: </a:t>
            </a:r>
            <a:r>
              <a:rPr lang="fa-IR" sz="1200" dirty="0">
                <a:latin typeface="Adobe Arabic" pitchFamily="18" charset="-78"/>
                <a:cs typeface="Adobe Arabic" pitchFamily="18" charset="-78"/>
              </a:rPr>
              <a:t>از اواخر دهه 1990 تاکنون.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a-IR" altLang="fa-IR" dirty="0">
              <a:latin typeface="Adobe Arabic" panose="02040503050201020203" pitchFamily="18" charset="-78"/>
              <a:ea typeface="Majalla UI"/>
              <a:cs typeface="Adobe Arabic" panose="02040503050201020203" pitchFamily="18" charset="-78"/>
            </a:endParaRPr>
          </a:p>
        </p:txBody>
      </p:sp>
      <p:sp>
        <p:nvSpPr>
          <p:cNvPr id="4" name="نگهدارنده مکان شماره اسلاید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A4AA-4017-4841-B20B-CA01C4D0753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75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صویر اسلاید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نگهدارنده مکان نك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1"/>
            <a:r>
              <a:rPr lang="fa-IR" sz="1200" dirty="0"/>
              <a:t>تعداد</a:t>
            </a:r>
            <a:r>
              <a:rPr lang="fa-IR" sz="1200" baseline="0" dirty="0"/>
              <a:t> ماده: 56 و تعداد تبصره: 25</a:t>
            </a:r>
            <a:endParaRPr lang="fa-IR" dirty="0"/>
          </a:p>
        </p:txBody>
      </p:sp>
      <p:sp>
        <p:nvSpPr>
          <p:cNvPr id="4" name="نگهدارنده مکان شماره اسلاید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A4AA-4017-4841-B20B-CA01C4D0753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43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صویر اسلاید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نگهدارنده مکان نك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fa-IR" dirty="0"/>
          </a:p>
        </p:txBody>
      </p:sp>
      <p:sp>
        <p:nvSpPr>
          <p:cNvPr id="4" name="نگهدارنده مکان شماره اسلاید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A4AA-4017-4841-B20B-CA01C4D0753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56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شامل 8 فصل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A4AA-4017-4841-B20B-CA01C4D0753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51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شامل 8 فصل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A4AA-4017-4841-B20B-CA01C4D0753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12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>
                <a:gd name="T0" fmla="*/ 6 w 5779"/>
                <a:gd name="T1" fmla="*/ 454 h 946"/>
                <a:gd name="T2" fmla="*/ 355 w 5779"/>
                <a:gd name="T3" fmla="*/ 454 h 946"/>
                <a:gd name="T4" fmla="*/ 757 w 5779"/>
                <a:gd name="T5" fmla="*/ 1 h 946"/>
                <a:gd name="T6" fmla="*/ 2511 w 5779"/>
                <a:gd name="T7" fmla="*/ 0 h 946"/>
                <a:gd name="T8" fmla="*/ 2646 w 5779"/>
                <a:gd name="T9" fmla="*/ 144 h 946"/>
                <a:gd name="T10" fmla="*/ 5779 w 5779"/>
                <a:gd name="T11" fmla="*/ 137 h 946"/>
                <a:gd name="T12" fmla="*/ 5779 w 5779"/>
                <a:gd name="T13" fmla="*/ 772 h 946"/>
                <a:gd name="T14" fmla="*/ 2899 w 5779"/>
                <a:gd name="T15" fmla="*/ 765 h 946"/>
                <a:gd name="T16" fmla="*/ 2757 w 5779"/>
                <a:gd name="T17" fmla="*/ 946 h 946"/>
                <a:gd name="T18" fmla="*/ 1883 w 5779"/>
                <a:gd name="T19" fmla="*/ 946 h 946"/>
                <a:gd name="T20" fmla="*/ 166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77251" dir="4832261" algn="ctr" rotWithShape="0">
                <a:srgbClr val="000066">
                  <a:alpha val="1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>
                <a:gd name="T0" fmla="*/ 0 w 5799"/>
                <a:gd name="T1" fmla="*/ 455 h 895"/>
                <a:gd name="T2" fmla="*/ 369 w 5799"/>
                <a:gd name="T3" fmla="*/ 454 h 895"/>
                <a:gd name="T4" fmla="*/ 776 w 5799"/>
                <a:gd name="T5" fmla="*/ 0 h 895"/>
                <a:gd name="T6" fmla="*/ 2496 w 5799"/>
                <a:gd name="T7" fmla="*/ 0 h 895"/>
                <a:gd name="T8" fmla="*/ 2632 w 5799"/>
                <a:gd name="T9" fmla="*/ 136 h 895"/>
                <a:gd name="T10" fmla="*/ 5799 w 5799"/>
                <a:gd name="T11" fmla="*/ 136 h 895"/>
                <a:gd name="T12" fmla="*/ 5788 w 5799"/>
                <a:gd name="T13" fmla="*/ 727 h 895"/>
                <a:gd name="T14" fmla="*/ 2883 w 5799"/>
                <a:gd name="T15" fmla="*/ 708 h 895"/>
                <a:gd name="T16" fmla="*/ 2747 w 5799"/>
                <a:gd name="T17" fmla="*/ 895 h 895"/>
                <a:gd name="T18" fmla="*/ 1899 w 5799"/>
                <a:gd name="T19" fmla="*/ 895 h 895"/>
                <a:gd name="T20" fmla="*/ 168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ko-KR" noProof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  <a:cs typeface="B Titr" pitchFamily="2" charset="-78"/>
              </a:defRPr>
            </a:lvl1pPr>
          </a:lstStyle>
          <a:p>
            <a:r>
              <a:rPr lang="fa-IR" dirty="0"/>
              <a:t>متن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7006" y="1309370"/>
            <a:ext cx="8229600" cy="5137150"/>
          </a:xfrm>
          <a:ln>
            <a:noFill/>
          </a:ln>
        </p:spPr>
        <p:txBody>
          <a:bodyPr/>
          <a:lstStyle>
            <a:lvl1pPr algn="r" rtl="1">
              <a:defRPr>
                <a:cs typeface="B Zar" panose="00000400000000000000" pitchFamily="2" charset="-78"/>
              </a:defRPr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E9B9B-3F22-42CD-B4F8-F9C3DD2051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accent2">
              <a:lumMod val="7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/>
          <p:cNvSpPr/>
          <p:nvPr userDrawn="1"/>
        </p:nvSpPr>
        <p:spPr>
          <a:xfrm>
            <a:off x="8525256" y="5510561"/>
            <a:ext cx="618744" cy="585439"/>
          </a:xfrm>
          <a:prstGeom prst="hexagon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/>
          <p:cNvSpPr/>
          <p:nvPr userDrawn="1"/>
        </p:nvSpPr>
        <p:spPr>
          <a:xfrm>
            <a:off x="8525256" y="6120161"/>
            <a:ext cx="618744" cy="585439"/>
          </a:xfrm>
          <a:prstGeom prst="hexagon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 userDrawn="1"/>
        </p:nvSpPr>
        <p:spPr>
          <a:xfrm>
            <a:off x="7997102" y="5815361"/>
            <a:ext cx="618744" cy="585439"/>
          </a:xfrm>
          <a:prstGeom prst="hexagon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60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  <a:cs typeface="B Titr" pitchFamily="2" charset="-78"/>
              </a:defRPr>
            </a:lvl1pPr>
          </a:lstStyle>
          <a:p>
            <a:r>
              <a:rPr lang="fa-IR" dirty="0"/>
              <a:t>متن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7006" y="1309370"/>
            <a:ext cx="8229600" cy="5137150"/>
          </a:xfrm>
          <a:ln>
            <a:noFill/>
          </a:ln>
        </p:spPr>
        <p:txBody>
          <a:bodyPr/>
          <a:lstStyle>
            <a:lvl1pPr algn="r" rtl="1">
              <a:defRPr>
                <a:cs typeface="B Zar" panose="00000400000000000000" pitchFamily="2" charset="-78"/>
              </a:defRPr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E9B9B-3F22-42CD-B4F8-F9C3DD2051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accent2">
              <a:lumMod val="7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/>
          <p:cNvSpPr/>
          <p:nvPr userDrawn="1"/>
        </p:nvSpPr>
        <p:spPr>
          <a:xfrm>
            <a:off x="8525256" y="5510561"/>
            <a:ext cx="618744" cy="585439"/>
          </a:xfrm>
          <a:prstGeom prst="hexagon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/>
          <p:cNvSpPr/>
          <p:nvPr userDrawn="1"/>
        </p:nvSpPr>
        <p:spPr>
          <a:xfrm>
            <a:off x="8525256" y="6120161"/>
            <a:ext cx="618744" cy="585439"/>
          </a:xfrm>
          <a:prstGeom prst="hexagon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 userDrawn="1"/>
        </p:nvSpPr>
        <p:spPr>
          <a:xfrm>
            <a:off x="7997102" y="5815361"/>
            <a:ext cx="618744" cy="585439"/>
          </a:xfrm>
          <a:prstGeom prst="hexagon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99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Freeform 16"/>
          <p:cNvSpPr>
            <a:spLocks/>
          </p:cNvSpPr>
          <p:nvPr/>
        </p:nvSpPr>
        <p:spPr bwMode="gray">
          <a:xfrm>
            <a:off x="0" y="360363"/>
            <a:ext cx="9148763" cy="900112"/>
          </a:xfrm>
          <a:custGeom>
            <a:avLst/>
            <a:gdLst>
              <a:gd name="T0" fmla="*/ 0 w 5763"/>
              <a:gd name="T1" fmla="*/ 368 h 567"/>
              <a:gd name="T2" fmla="*/ 440 w 5763"/>
              <a:gd name="T3" fmla="*/ 368 h 567"/>
              <a:gd name="T4" fmla="*/ 777 w 5763"/>
              <a:gd name="T5" fmla="*/ 0 h 567"/>
              <a:gd name="T6" fmla="*/ 2162 w 5763"/>
              <a:gd name="T7" fmla="*/ 0 h 567"/>
              <a:gd name="T8" fmla="*/ 2265 w 5763"/>
              <a:gd name="T9" fmla="*/ 116 h 567"/>
              <a:gd name="T10" fmla="*/ 5756 w 5763"/>
              <a:gd name="T11" fmla="*/ 112 h 567"/>
              <a:gd name="T12" fmla="*/ 5763 w 5763"/>
              <a:gd name="T13" fmla="*/ 567 h 567"/>
              <a:gd name="T14" fmla="*/ 6 w 5763"/>
              <a:gd name="T15" fmla="*/ 556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7251" dir="4832261" algn="ctr" rotWithShape="0">
                    <a:srgbClr val="000066">
                      <a:alpha val="19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" name="Freeform 15" descr="01b_img(Global Digtal Desigm(imageState)"/>
          <p:cNvSpPr>
            <a:spLocks/>
          </p:cNvSpPr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T0" fmla="*/ 449 w 5784"/>
              <a:gd name="T1" fmla="*/ 370 h 528"/>
              <a:gd name="T2" fmla="*/ 768 w 5784"/>
              <a:gd name="T3" fmla="*/ 1 h 528"/>
              <a:gd name="T4" fmla="*/ 2158 w 5784"/>
              <a:gd name="T5" fmla="*/ 0 h 528"/>
              <a:gd name="T6" fmla="*/ 2258 w 5784"/>
              <a:gd name="T7" fmla="*/ 115 h 528"/>
              <a:gd name="T8" fmla="*/ 5784 w 5784"/>
              <a:gd name="T9" fmla="*/ 115 h 528"/>
              <a:gd name="T10" fmla="*/ 5779 w 5784"/>
              <a:gd name="T11" fmla="*/ 528 h 528"/>
              <a:gd name="T12" fmla="*/ 0 w 5784"/>
              <a:gd name="T13" fmla="*/ 519 h 528"/>
              <a:gd name="T14" fmla="*/ 0 w 5784"/>
              <a:gd name="T15" fmla="*/ 371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7251" dir="16767739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j-lt"/>
              </a:defRPr>
            </a:lvl1pPr>
          </a:lstStyle>
          <a:p>
            <a:fld id="{676E372B-D55C-4605-B70E-168B7429127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accent2">
              <a:lumMod val="7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/>
          <p:cNvSpPr/>
          <p:nvPr/>
        </p:nvSpPr>
        <p:spPr>
          <a:xfrm>
            <a:off x="8525256" y="5510561"/>
            <a:ext cx="618744" cy="585439"/>
          </a:xfrm>
          <a:prstGeom prst="hexagon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8525256" y="6120161"/>
            <a:ext cx="618744" cy="585439"/>
          </a:xfrm>
          <a:prstGeom prst="hexagon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/>
          <p:cNvSpPr/>
          <p:nvPr/>
        </p:nvSpPr>
        <p:spPr>
          <a:xfrm>
            <a:off x="7997102" y="5815361"/>
            <a:ext cx="618744" cy="585439"/>
          </a:xfrm>
          <a:prstGeom prst="hexagon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Content Placeholder 5" descr="33120411994623010618319426134104332511131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2612"/>
          <a:stretch>
            <a:fillRect/>
          </a:stretch>
        </p:blipFill>
        <p:spPr>
          <a:xfrm>
            <a:off x="0" y="1"/>
            <a:ext cx="9158816" cy="6857999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altLang="fa-IR" dirty="0"/>
              <a:t>بخش اول: جرائم و مقررات (ادامه)</a:t>
            </a:r>
            <a:endParaRPr lang="en-US" altLang="fa-IR" dirty="0"/>
          </a:p>
        </p:txBody>
      </p:sp>
      <p:graphicFrame>
        <p:nvGraphicFramePr>
          <p:cNvPr id="2" name="نگهدارنده مکان محتوا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995456"/>
              </p:ext>
            </p:extLst>
          </p:nvPr>
        </p:nvGraphicFramePr>
        <p:xfrm>
          <a:off x="304800" y="1371600"/>
          <a:ext cx="7391400" cy="5137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12529" y="623007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27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077200" y="5943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346780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altLang="fa-IR" dirty="0"/>
              <a:t>بخش اول: جرائم و مقررات (ادامه)</a:t>
            </a:r>
            <a:endParaRPr lang="en-US" altLang="fa-IR" dirty="0"/>
          </a:p>
        </p:txBody>
      </p:sp>
      <p:graphicFrame>
        <p:nvGraphicFramePr>
          <p:cNvPr id="2" name="نگهدارنده مکان محتوا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979877"/>
              </p:ext>
            </p:extLst>
          </p:nvPr>
        </p:nvGraphicFramePr>
        <p:xfrm>
          <a:off x="304800" y="1371600"/>
          <a:ext cx="7391400" cy="5137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12529" y="623007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27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077200" y="5943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173817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altLang="fa-IR" dirty="0"/>
              <a:t>بخش دوم: آئین دادرسی</a:t>
            </a:r>
            <a:endParaRPr lang="en-US" altLang="fa-IR" dirty="0"/>
          </a:p>
        </p:txBody>
      </p:sp>
      <p:graphicFrame>
        <p:nvGraphicFramePr>
          <p:cNvPr id="2" name="نگهدارنده مکان محتوا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398576"/>
              </p:ext>
            </p:extLst>
          </p:nvPr>
        </p:nvGraphicFramePr>
        <p:xfrm>
          <a:off x="304800" y="1371600"/>
          <a:ext cx="7391400" cy="5137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12529" y="623007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27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077200" y="5943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034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rtl="1"/>
            <a:r>
              <a:rPr lang="fa-IR" b="1" dirty="0"/>
              <a:t>مصادیق محتوای مجرمانه</a:t>
            </a:r>
          </a:p>
        </p:txBody>
      </p:sp>
      <p:sp>
        <p:nvSpPr>
          <p:cNvPr id="2" name="نگهدارنده مکان محتوا 1"/>
          <p:cNvSpPr>
            <a:spLocks noGrp="1"/>
          </p:cNvSpPr>
          <p:nvPr>
            <p:ph idx="1"/>
          </p:nvPr>
        </p:nvSpPr>
        <p:spPr>
          <a:xfrm>
            <a:off x="197363" y="1303968"/>
            <a:ext cx="7772400" cy="513715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الف) محتواي عليه عفت و اخلاق عمومي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ب) محتواي عليه مقدسات اسلامي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ج) محتواي عليه امنيت وآسايش عمومي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د) محتواي عليه مقامات ونهادهاي دولتي و عمومي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ه) محتوايي که براي ارتکاب جرايم رايانه اي به کار مي رود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و) محتوايي که تحريک،ترغيب ،يا دعوت به ارتکاب جرم مي کند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ز) محتواي مجرمانه مربوط به امور سمعي و بصري و مالکيت معنوي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ح) محتوای مجرمانه مرتبط با انتخابات مجلس شورای اسلامی و مجلس خبرگان رهبری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ط) محتوای مجرمانه مرتبط با انتخابات ریاست جمهوری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12529" y="623007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27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077200" y="5943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23907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rtl="1"/>
            <a:r>
              <a:rPr lang="fa-IR" b="1" dirty="0"/>
              <a:t>محتواي عليه عفت و اخلاق عمومي</a:t>
            </a:r>
          </a:p>
        </p:txBody>
      </p:sp>
      <p:sp>
        <p:nvSpPr>
          <p:cNvPr id="2" name="نگهدارنده مکان محتوا 1"/>
          <p:cNvSpPr>
            <a:spLocks noGrp="1"/>
          </p:cNvSpPr>
          <p:nvPr>
            <p:ph idx="1"/>
          </p:nvPr>
        </p:nvSpPr>
        <p:spPr>
          <a:xfrm>
            <a:off x="304800" y="1309370"/>
            <a:ext cx="7848600" cy="513715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اشاعه فحشاء و منكرات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تحريك، تشويق، ترغيب، تهديد يا دعوت به فساد و فحشاء و ارتکاب جرایم منافی عفت یا انحرافات جنسی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انتشار، توزيع ومعامله محتواي خلاف عفت عمومي(مبتذل ومستهجن)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تحريك، تشويق، ترغيب، تهديد يا تطميع افراد به دستيابي به محتويات مستهجن و مبتذل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استفاده ابزاري از افراد (اعم از زن ومرد) در تصاوير و محتوي، تحقير و توهين به جنس زن، تبليغ تشريفات و تجملات نامشروع و غيرقانوني.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12529" y="623007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27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077200" y="5943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63768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rtl="1"/>
            <a:r>
              <a:rPr lang="fa-IR" b="1" dirty="0"/>
              <a:t>محتواي عليه مقدسات اسلامي</a:t>
            </a:r>
          </a:p>
        </p:txBody>
      </p:sp>
      <p:sp>
        <p:nvSpPr>
          <p:cNvPr id="2" name="نگهدارنده مکان محتوا 1"/>
          <p:cNvSpPr>
            <a:spLocks noGrp="1"/>
          </p:cNvSpPr>
          <p:nvPr>
            <p:ph idx="1"/>
          </p:nvPr>
        </p:nvSpPr>
        <p:spPr>
          <a:xfrm>
            <a:off x="304800" y="1309370"/>
            <a:ext cx="7848600" cy="513715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محتواي الحادي ومخالف موازين اسلامي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اهانت به دين مبين اسلام و مقدسات آن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اهانت به هر يک از انبياء عظام يا ائمه طاهرين (ع) يا حضرت صديقه طاهره(س)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تبليغ به نفع حزب، گروه يا فرقه منحرف و مخالف اسلام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نقل مطالب از نشريات و رسانه ها و احزاب و گروه هاي داخلي و خارجي منحرف و مخالف اسلام به نحوي كه تبليغ ازآنها باشد 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اهانت به امام خميني(ره) و تحريف آثار ايشان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اهانت به مقام معظم رهبري ( امام خامنه اي) و ساير مراجع مسلم تقليد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12529" y="623007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27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077200" y="5943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5070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rtl="1"/>
            <a:r>
              <a:rPr lang="fa-IR" b="1" dirty="0"/>
              <a:t>محتواي عليه امنيت وآسايش عمومي</a:t>
            </a:r>
          </a:p>
        </p:txBody>
      </p:sp>
      <p:sp>
        <p:nvSpPr>
          <p:cNvPr id="2" name="نگهدارنده مکان محتوا 1"/>
          <p:cNvSpPr>
            <a:spLocks noGrp="1"/>
          </p:cNvSpPr>
          <p:nvPr>
            <p:ph idx="1"/>
          </p:nvPr>
        </p:nvSpPr>
        <p:spPr>
          <a:xfrm>
            <a:off x="304800" y="1309370"/>
            <a:ext cx="7848600" cy="513715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تشكيل جمعيت ، دسته ، گروه در فضاي مجازي (سايبر) با هدف برهم زدن امنيت كشور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هر گونه تهديد به بمب گذاري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محتوايي كه به اساس جمهوري اسلامي ايران لطمه وارد كند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انتشار محتوي عليه اصول قانون اساسي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تبليغ عليه نظام جمهوري اسلامي ايران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اخلال در وحدت ملي و ايجاد اختلاف مابين اقشار جامعه به ويژه ازطريق طرح مسائل نژادي و قومي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تحريك يا اغواي مردم به جنگ و كشتار يكديگر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12529" y="623007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27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077200" y="5943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58751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rtl="1"/>
            <a:r>
              <a:rPr lang="fa-IR" b="1" dirty="0"/>
              <a:t>محتواي عليه امنيت وآسايش عمومي (ادامه)</a:t>
            </a:r>
          </a:p>
        </p:txBody>
      </p:sp>
      <p:sp>
        <p:nvSpPr>
          <p:cNvPr id="2" name="نگهدارنده مکان محتوا 1"/>
          <p:cNvSpPr>
            <a:spLocks noGrp="1"/>
          </p:cNvSpPr>
          <p:nvPr>
            <p:ph idx="1"/>
          </p:nvPr>
        </p:nvSpPr>
        <p:spPr>
          <a:xfrm>
            <a:off x="304800" y="1309370"/>
            <a:ext cx="7848600" cy="513715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تحريك نيروهاي رزمنده يا اشخاصي كه به نحوي از انحا در خدمت نيروهاي مسلح هستند به عصيان ، فرار، تسلم يا عدم اجراي وظايف نظامي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تحريص و تشويق افراد و گروه ها به ارتكاب اعمالي عليه امنيت، حيثيت و منافع جمهوري اسلامي ايران در داخل يا خارج از كشور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تبليع به نفع گروه ها و سازمانهاي مخالف نظام جمهوري اسلامي ايران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فاش نمودن و انتشار غير مجاز اسناد و دستورها و مسايل محرمانه و سري دولتي و عمومي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فاش نمودن و انتشار غير مجاز اسرار نيروهاي مسلح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12529" y="623007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27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077200" y="5943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34568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rtl="1"/>
            <a:r>
              <a:rPr lang="fa-IR" b="1" dirty="0"/>
              <a:t>محتواي عليه امنيت وآسايش عمومي (ادامه)</a:t>
            </a:r>
          </a:p>
        </p:txBody>
      </p:sp>
      <p:sp>
        <p:nvSpPr>
          <p:cNvPr id="2" name="نگهدارنده مکان محتوا 1"/>
          <p:cNvSpPr>
            <a:spLocks noGrp="1"/>
          </p:cNvSpPr>
          <p:nvPr>
            <p:ph idx="1"/>
          </p:nvPr>
        </p:nvSpPr>
        <p:spPr>
          <a:xfrm>
            <a:off x="304800" y="1309370"/>
            <a:ext cx="7848600" cy="513715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فاش نمودن و انتشار غير مجاز نقشه و استحكامات نظامي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انتشار غير مجاز مذاكرات غيرعلني مجلس شوراي اسلامي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انتشار بدون مجوز مذاكرات محاكم غيرعلني دادگستري و تحقيقات مراجع قضايي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انتشار محتوايي که از سوي شوراي عالي امنيت ملي منع شده باشد.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fa-IR" altLang="fa-IR" b="1" dirty="0">
              <a:latin typeface="Adobe Arabic" panose="02040503050201020203" charset="-78"/>
              <a:cs typeface="0 Tabassom" panose="020B0604020202020204" charset="-78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612529" y="623007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27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077200" y="5943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63616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rtl="1"/>
            <a:r>
              <a:rPr lang="fa-IR" b="1" dirty="0"/>
              <a:t>محتواي عليه مقامات و نهادهاي دولتي و عمومي</a:t>
            </a:r>
          </a:p>
        </p:txBody>
      </p:sp>
      <p:sp>
        <p:nvSpPr>
          <p:cNvPr id="2" name="نگهدارنده مکان محتوا 1"/>
          <p:cNvSpPr>
            <a:spLocks noGrp="1"/>
          </p:cNvSpPr>
          <p:nvPr>
            <p:ph idx="1"/>
          </p:nvPr>
        </p:nvSpPr>
        <p:spPr>
          <a:xfrm>
            <a:off x="304800" y="1309370"/>
            <a:ext cx="7848600" cy="513715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fa-IR" altLang="fa-IR" b="1" dirty="0">
              <a:latin typeface="Adobe Arabic" panose="02040503050201020203" charset="-78"/>
              <a:cs typeface="0 Tabassom" panose="020B0604020202020204" charset="-78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اهانت و هجو نسبت به مقامات، نهادها و سازمان هاي حکومتي و عمومي.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افترا به مقامات، نهادها و سازمان هاي حکومتي و عمومي.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نشر اكاذيب و تشويش اذهان عمومي عليه مقامات، نهادها و سازمان هاي حکومتي.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جعل پایگاه های اینترنتی بانک ها ، سازمان ها و نهادهای دولتی و عمومی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12529" y="623007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27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077200" y="5943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43845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14500" y="1905000"/>
            <a:ext cx="7239000" cy="10128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rtl="1"/>
            <a:r>
              <a:rPr lang="fa-IR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قانون جرائم رایانه ای</a:t>
            </a:r>
            <a:endParaRPr lang="en-US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39624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Cyber Crimes Low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33600" y="5334000"/>
            <a:ext cx="44958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fa-IR" dirty="0">
                <a:solidFill>
                  <a:srgbClr val="7030A0"/>
                </a:solidFill>
                <a:cs typeface="2  Titr" panose="00000700000000000000" pitchFamily="2" charset="-78"/>
              </a:rPr>
              <a:t>اداره حراست دانشکده فنی شهیدیزدان پناه سنندج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79438"/>
            <a:ext cx="8229600" cy="563562"/>
          </a:xfrm>
        </p:spPr>
        <p:txBody>
          <a:bodyPr/>
          <a:lstStyle/>
          <a:p>
            <a:pPr lvl="0" rtl="1"/>
            <a:r>
              <a:rPr lang="fa-IR" b="1" dirty="0"/>
              <a:t>محتوايي که براي ارتکاب جرايم رايانه اي به کار مي رود</a:t>
            </a:r>
          </a:p>
        </p:txBody>
      </p:sp>
      <p:sp>
        <p:nvSpPr>
          <p:cNvPr id="2" name="نگهدارنده مکان محتوا 1"/>
          <p:cNvSpPr>
            <a:spLocks noGrp="1"/>
          </p:cNvSpPr>
          <p:nvPr>
            <p:ph idx="1"/>
          </p:nvPr>
        </p:nvSpPr>
        <p:spPr>
          <a:xfrm>
            <a:off x="304800" y="1309370"/>
            <a:ext cx="7848600" cy="513715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fa-IR" altLang="fa-IR" b="1" dirty="0">
              <a:latin typeface="Adobe Arabic" panose="02040503050201020203" charset="-78"/>
              <a:cs typeface="0 Tabassom" panose="020B0604020202020204" charset="-78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انتشار يا توزيع و در دسترس قرار دادن يا معامله داده ها يا نرم افزارهایي كه صرفاً براي ارتكاب جرايم رايانه اي به كار مي رود.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فروش، انتشار يا در دسترس قراردادن غيرمجاز گذر واژه ها و داده هايي كه امكان دسترسي غيرمجاز به داده ها يا سامانه هاي رايانه اي يا مخابراتي دولتي يا عمومي را فراهم مي كند.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انتشار يا در دسترس قراردادن محتويات آموزش دسترسي غيرمجاز، شنود غيرمجاز، جاسوسي رايانه اي، تحريف و اخلال در داده ها يا سيستم هاي رايانه اي و مخابراتي.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12529" y="623007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27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077200" y="5943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88814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79438"/>
            <a:ext cx="8229600" cy="563562"/>
          </a:xfrm>
        </p:spPr>
        <p:txBody>
          <a:bodyPr/>
          <a:lstStyle/>
          <a:p>
            <a:pPr lvl="0" rtl="1"/>
            <a:r>
              <a:rPr lang="fa-IR" b="1" dirty="0"/>
              <a:t>محتوايي که براي ارتکاب جرايم رايانه اي به کار مي رود</a:t>
            </a:r>
          </a:p>
        </p:txBody>
      </p:sp>
      <p:sp>
        <p:nvSpPr>
          <p:cNvPr id="2" name="نگهدارنده مکان محتوا 1"/>
          <p:cNvSpPr>
            <a:spLocks noGrp="1"/>
          </p:cNvSpPr>
          <p:nvPr>
            <p:ph idx="1"/>
          </p:nvPr>
        </p:nvSpPr>
        <p:spPr>
          <a:xfrm>
            <a:off x="304800" y="1309370"/>
            <a:ext cx="7848600" cy="513715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fa-IR" altLang="fa-IR" sz="3600" b="1" dirty="0">
              <a:latin typeface="Adobe Arabic" panose="02040503050201020203" charset="-78"/>
              <a:cs typeface="0 Tabassom" panose="020B0604020202020204" charset="-78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sz="3600" b="1" dirty="0">
                <a:latin typeface="Adobe Arabic" panose="02040503050201020203" charset="-78"/>
                <a:cs typeface="0 Tabassom" panose="020B0604020202020204" charset="-78"/>
              </a:rPr>
              <a:t>آموزش و تسهيل ساير جرايم رايانه اي.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sz="3600" b="1" dirty="0">
                <a:latin typeface="Adobe Arabic" panose="02040503050201020203" charset="-78"/>
                <a:cs typeface="0 Tabassom" panose="020B0604020202020204" charset="-78"/>
              </a:rPr>
              <a:t>انتشار فيلتر شكن ها و آموزش روش هاي عبور از سامانه هاي فيلترينگ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sz="3600" b="1" dirty="0">
                <a:latin typeface="Adobe Arabic" panose="02040503050201020203" charset="-78"/>
                <a:cs typeface="0 Tabassom" panose="020B0604020202020204" charset="-78"/>
              </a:rPr>
              <a:t>انجام هرگونه فعاليت تجاري و اقتصادي رايانه اي مجرمانه مانند شركت هاي هرمي، فعالیت های غیرمجاز مرتبط با بازار اوراق بهادار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sz="3600" b="1" dirty="0">
                <a:latin typeface="Adobe Arabic" panose="02040503050201020203" charset="-78"/>
                <a:cs typeface="0 Tabassom" panose="020B0604020202020204" charset="-78"/>
              </a:rPr>
              <a:t>ایجاد مراکز قمار در فضای مجازی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12529" y="623007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27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077200" y="5943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83838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rtl="1"/>
            <a:r>
              <a:rPr lang="fa-IR" b="1" dirty="0"/>
              <a:t>محتوايي که تحريک به ارتکاب جرم مي کند</a:t>
            </a:r>
          </a:p>
        </p:txBody>
      </p:sp>
      <p:sp>
        <p:nvSpPr>
          <p:cNvPr id="2" name="نگهدارنده مکان محتوا 1"/>
          <p:cNvSpPr>
            <a:spLocks noGrp="1"/>
          </p:cNvSpPr>
          <p:nvPr>
            <p:ph idx="1"/>
          </p:nvPr>
        </p:nvSpPr>
        <p:spPr>
          <a:xfrm>
            <a:off x="304800" y="1309370"/>
            <a:ext cx="7848600" cy="513715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انتشار محتوي حاوي تحريک، ترغيب يا دعوت به اعمال خشونت آميز وخود کشي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تبليغ وترويج مصرف موادمخدر، موادروان گردان وسيگار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درج پیوند یا تبلیغ تارنماهای فیلتر شده یا باز انتشار محتوای مجرمانه نشریات توقیف شده و رسانه های وابسته به گروه‌ها و جریانات منحرف و غیر قانونی.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تشويق، تحريک وتسهيل ارتكاب جرائمي كه داراي جنبه عمومي هستند از قبيل اخلال در نظم ،‌تخريب اموال عمومي ، ارتشاء اختلاس ،كلاهبرداري ، قاچاق موادمخدر، قاچاق مشروبات الكلي وغيره.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تبليغ و ترويج اسراف و تبذير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فروش، تبلیغ، توزیع و آموزش استفاده از تجهیزات دریافت از ماهواره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12529" y="623007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27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077200" y="5943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01472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579438"/>
            <a:ext cx="7924801" cy="563562"/>
          </a:xfrm>
        </p:spPr>
        <p:txBody>
          <a:bodyPr/>
          <a:lstStyle/>
          <a:p>
            <a:pPr lvl="0" rtl="1"/>
            <a:r>
              <a:rPr lang="fa-IR" b="1" dirty="0"/>
              <a:t>محتواي مربوط به امور سمعي و بصري و مالکيت معنوي</a:t>
            </a:r>
          </a:p>
        </p:txBody>
      </p:sp>
      <p:sp>
        <p:nvSpPr>
          <p:cNvPr id="2" name="نگهدارنده مکان محتوا 1"/>
          <p:cNvSpPr>
            <a:spLocks noGrp="1"/>
          </p:cNvSpPr>
          <p:nvPr>
            <p:ph idx="1"/>
          </p:nvPr>
        </p:nvSpPr>
        <p:spPr>
          <a:xfrm>
            <a:off x="304800" y="1309370"/>
            <a:ext cx="7848600" cy="513715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fa-IR" altLang="fa-IR" b="1" dirty="0">
              <a:latin typeface="Adobe Arabic" panose="02040503050201020203" charset="-78"/>
              <a:cs typeface="0 Tabassom" panose="020B0604020202020204" charset="-78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انتشار و سرويس دهي بازي هاي رايانه اي داراي محتواي مجرمانه یا فاقد مجوز از وزارت فرهنگ و ارشاد اسلامی ( بنیاد ملی بازی های رایانه ای )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معرفي آثار سمعي و بصري غير مجاز به جاي آثار مجاز.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عرضه تجاري آثار سمعي و بصري بدون مجوز وزارت فرهنگ و ارشاد اسلامي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تشویق و ترغیب به نقض حقوق مالکیت معنوی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12529" y="623007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27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077200" y="5943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82978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rtl="1"/>
            <a:r>
              <a:rPr lang="fa-IR" b="1" dirty="0"/>
              <a:t>محتوای مجرمانه مرتبط با انتخابات مجلسین</a:t>
            </a:r>
          </a:p>
        </p:txBody>
      </p:sp>
      <p:sp>
        <p:nvSpPr>
          <p:cNvPr id="2" name="نگهدارنده مکان محتوا 1"/>
          <p:cNvSpPr>
            <a:spLocks noGrp="1"/>
          </p:cNvSpPr>
          <p:nvPr>
            <p:ph idx="1"/>
          </p:nvPr>
        </p:nvSpPr>
        <p:spPr>
          <a:xfrm>
            <a:off x="304800" y="1309370"/>
            <a:ext cx="7848600" cy="513715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انتشار هرگونه محتوا با هدف ترغیب و تشویق مردم به تحریم و یا کاهش مشارکت در انتخابات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انتشار هرگونه ادعای غیرواقع مبنی بر توقف انتخابات و یا دعوت به تجمع اعتراض‌آمیز‌، اعتصاب‌، تحصن و هر اقدامی که به نحوی موجب اخلال در امر انتخابات گردد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انتشار و تبلیغ علائم تحریم انتخابات گروه‌های ضد‌انقلاب و معاند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انتشار هجو یا هجویه و یا هرگونه محتوای توهین‌آمیز در فضای مجازی علیه انتخابات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انتشار هرگونه مطلب خلاف واقع مبنی بر انصراف گروه‌های قانونی از انتخابات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12529" y="623007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27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077200" y="5943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24825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rtl="1"/>
            <a:r>
              <a:rPr lang="fa-IR" b="1" dirty="0"/>
              <a:t>محتوای مجرمانه مرتبط با انتخابات مجلسین (ادامه)</a:t>
            </a:r>
          </a:p>
        </p:txBody>
      </p:sp>
      <p:sp>
        <p:nvSpPr>
          <p:cNvPr id="2" name="نگهدارنده مکان محتوا 1"/>
          <p:cNvSpPr>
            <a:spLocks noGrp="1"/>
          </p:cNvSpPr>
          <p:nvPr>
            <p:ph idx="1"/>
          </p:nvPr>
        </p:nvSpPr>
        <p:spPr>
          <a:xfrm>
            <a:off x="304800" y="1309370"/>
            <a:ext cx="7848600" cy="513715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استفاده از سایت‌ها و وبلاگ‌های رسمی نهادها و دستگاه‌های دولتی جهت بهره‌برداری در تبلیغات نامزدهای انتخاباتی.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درج محتوای تبلیغاتی نامزدهای انتخاباتی خارج از مدت زمان مقرر شده برای فعالیت انتخاباتی.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انتشار هرگونه محتوا در جهت تحریک‌، ترغیب‌، تطمیع و یا تهدید افراد به خرید و فروش آراء‌، رای دادن با شناسنامه جعلی و شناسنامه دیگری‌، جعل اوراق تعرفه‌، رای دادن بیش از یک‌بار و سایر روش‌های تقلب در رای‌گیری و شمارش آراء.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انتشار هرگونه محتوا جهت ایجاد رعب و وحشت برای رای‌دهندگان یا اعضاء شعب.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12529" y="623007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27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077200" y="5943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875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rtl="1"/>
            <a:r>
              <a:rPr lang="fa-IR" b="1" dirty="0"/>
              <a:t>محتوای مجرمانه مرتبط با انتخابات مجلسین (ادامه)</a:t>
            </a:r>
          </a:p>
        </p:txBody>
      </p:sp>
      <p:sp>
        <p:nvSpPr>
          <p:cNvPr id="2" name="نگهدارنده مکان محتوا 1"/>
          <p:cNvSpPr>
            <a:spLocks noGrp="1"/>
          </p:cNvSpPr>
          <p:nvPr>
            <p:ph idx="1"/>
          </p:nvPr>
        </p:nvSpPr>
        <p:spPr>
          <a:xfrm>
            <a:off x="304800" y="1309370"/>
            <a:ext cx="7848600" cy="513715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استفاده ابزاری از تصاویر زنان برای تبلیغات انتخاباتی و یا عدم رعایت شئونات اسلامی در انتشار تصاویر مربوط به زنانی که نامزد انتخاباتی می‌باشند.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انتشار هرگونه محتوا در جهت توهین‌، افترا و نشر اکاذیب با هدف تخریب نظام‌، قوای سه‌گانه‌، سازمان‌های حکومتی و نهادهای اجرایی و نظارتی انتخابات به منظور بهره‌برداری انتخاباتی.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انتشار هرگونه محتوا و مکاتبات دارای طبقه‌بندی (محرمانه و سری) مرتبط با انتخابات‌.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انتشار اخبار کذب از نتایج بررسی صلاحیت‌ها‌، شمارش آراء‌، ادعاهای بی‌اساس پیرامون تقلب در انتخابات یا مخدوش بودن انتخابات بدون دلیل و مدرک.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12529" y="623007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27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077200" y="5943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26348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rtl="1"/>
            <a:r>
              <a:rPr lang="fa-IR" b="1" dirty="0"/>
              <a:t> محتوای مجرمانه مرتبط با انتخابات ریاست جمهوری</a:t>
            </a:r>
          </a:p>
        </p:txBody>
      </p:sp>
      <p:sp>
        <p:nvSpPr>
          <p:cNvPr id="2" name="نگهدارنده مکان محتوا 1"/>
          <p:cNvSpPr>
            <a:spLocks noGrp="1"/>
          </p:cNvSpPr>
          <p:nvPr>
            <p:ph idx="1"/>
          </p:nvPr>
        </p:nvSpPr>
        <p:spPr>
          <a:xfrm>
            <a:off x="304800" y="1309370"/>
            <a:ext cx="7848600" cy="513715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انتشار هرگونه محتوا به منظور ترغیب و تشویق مردم به تحریم و یا کاهش مشارکت در انتخابات، تجمع اعتراض آمیز بدون مجوز، اعتصاب، تحصن، ادعای غیرواقع مبنی بر توقف انتخابات و یا هر اقدامی که به نحوی موجب اخلال در امر انتخابات ریاست جمهوری گردد.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تشویش اذهان عمومی، سیاه نمایی و بیان مطالب خلاف واقع علیه کشور، ایجاد اختلافات مابین اقشار جامعه به ویژه از طریق طرح مسائل قومی و نژادی، انتشار هرگونه نتایج نظر سازی و نظرسنجی کاذب در خصوص انتخابات و نامزدهای انتخابات ریاست جمهوری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انتشار و تبلیغ علائم تحریم انتخابات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12529" y="623007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27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077200" y="5943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55355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rtl="1"/>
            <a:r>
              <a:rPr lang="fa-IR" b="1" dirty="0"/>
              <a:t> محتوای مجرمانه مرتبط با انتخابات ریاست جمهوری</a:t>
            </a:r>
          </a:p>
        </p:txBody>
      </p:sp>
      <p:sp>
        <p:nvSpPr>
          <p:cNvPr id="2" name="نگهدارنده مکان محتوا 1"/>
          <p:cNvSpPr>
            <a:spLocks noGrp="1"/>
          </p:cNvSpPr>
          <p:nvPr>
            <p:ph idx="1"/>
          </p:nvPr>
        </p:nvSpPr>
        <p:spPr>
          <a:xfrm>
            <a:off x="304800" y="1309370"/>
            <a:ext cx="7848600" cy="513715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انتشار هجو یا هجویه و یا هر گونه محتوای توهین آمیز یا تخریب در فضای مجازی علیه انتخابات و نامزدهای انتخابات ریاست جمهوری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انتشار هرگونه مطلب علیه نامزدهای انتخاباتی و یا انتشار مطالبی خلاف واقع دال بر انصراف گروه یا نامزدهای انتخابات ریاست جمهوری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استفاده غیرمجاز از سایت‌ها و وبلاگ‌های متعلق به دستگاه های دولتی و مؤسسات و نهادهایی که تمام یا بخشی از دارایی و بودجه آن‌ها از اموال عمومی است، به منظور تبلیغ له یا علیه نامزدهای انتخابات ریاست جمهوری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 7.انتشار محتوای تبلیغاتی نامزدهای ریاست جمهوری در فضای مجازی خارج از مدت زمان مقرر برای فعالیت انتخاباتی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12529" y="623007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27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8077200" y="5943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61213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rtl="1"/>
            <a:r>
              <a:rPr lang="fa-IR" b="1" dirty="0"/>
              <a:t> محتوای مجرمانه مرتبط با انتخابات ریاست جمهوری</a:t>
            </a:r>
          </a:p>
        </p:txBody>
      </p:sp>
      <p:sp>
        <p:nvSpPr>
          <p:cNvPr id="2" name="نگهدارنده مکان محتوا 1"/>
          <p:cNvSpPr>
            <a:spLocks noGrp="1"/>
          </p:cNvSpPr>
          <p:nvPr>
            <p:ph idx="1"/>
          </p:nvPr>
        </p:nvSpPr>
        <p:spPr>
          <a:xfrm>
            <a:off x="304800" y="1309370"/>
            <a:ext cx="7848600" cy="513715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انتشار هرگونه محتوا در جهت تحریک، ترغیب، تطمیع و یا تهدید افراد به خرید و فروش آراء، رأی دادن با شناسنامه جعلی و شناسنامه دیگری، جعل اوراق تعرفه، رأی دادن بیش از ۱ بار، تقلب در رأی گیری و شمارش آراء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انتشار هرگونه محتوا به منظور ایجاد رعب و وحشت برای رأی دهندگان یا اعضاء شعب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استفاده ابزاری از تصاویر اشخاص برای تبلیغات انتخابات ریاست جمهوری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a-IR" altLang="fa-IR" b="1" dirty="0">
                <a:latin typeface="Adobe Arabic" panose="02040503050201020203" charset="-78"/>
                <a:cs typeface="0 Tabassom" panose="020B0604020202020204" charset="-78"/>
              </a:rPr>
              <a:t>انتشار هرگونه محتوا مشتمل بر توهین، افترا و نشر اکاذیب علیه نظام، قوای سه‌گانه، سازمان‌های حکومتی و نهادهای اجرایی و نظارتی انتخابات ریاست جمهوری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12529" y="623007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27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077200" y="5943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309590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solidFill>
                  <a:srgbClr val="FFC000"/>
                </a:solidFill>
                <a:cs typeface="B Titr" pitchFamily="2" charset="-78"/>
              </a:rPr>
              <a:t>سرفصل مطالب</a:t>
            </a:r>
            <a:endParaRPr lang="en-US" dirty="0">
              <a:solidFill>
                <a:srgbClr val="FFC000"/>
              </a:solidFill>
              <a:cs typeface="B Titr" pitchFamily="2" charset="-78"/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86091" name="Group 75"/>
          <p:cNvGrpSpPr>
            <a:grpSpLocks/>
          </p:cNvGrpSpPr>
          <p:nvPr/>
        </p:nvGrpSpPr>
        <p:grpSpPr bwMode="auto">
          <a:xfrm>
            <a:off x="6745237" y="2290047"/>
            <a:ext cx="543917" cy="474794"/>
            <a:chOff x="1110" y="2656"/>
            <a:chExt cx="1549" cy="1351"/>
          </a:xfrm>
        </p:grpSpPr>
        <p:sp>
          <p:nvSpPr>
            <p:cNvPr id="86092" name="AutoShape 76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cs typeface="B Homa" pitchFamily="2" charset="-78"/>
              </a:endParaRPr>
            </a:p>
          </p:txBody>
        </p:sp>
        <p:sp>
          <p:nvSpPr>
            <p:cNvPr id="86093" name="AutoShape 77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cs typeface="B Homa" pitchFamily="2" charset="-78"/>
              </a:endParaRPr>
            </a:p>
          </p:txBody>
        </p:sp>
        <p:sp>
          <p:nvSpPr>
            <p:cNvPr id="86094" name="AutoShape 78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cs typeface="B Homa" pitchFamily="2" charset="-78"/>
              </a:endParaRPr>
            </a:p>
          </p:txBody>
        </p:sp>
      </p:grpSp>
      <p:sp>
        <p:nvSpPr>
          <p:cNvPr id="86099" name="Line 83"/>
          <p:cNvSpPr>
            <a:spLocks noChangeShapeType="1"/>
          </p:cNvSpPr>
          <p:nvPr/>
        </p:nvSpPr>
        <p:spPr bwMode="auto">
          <a:xfrm flipV="1">
            <a:off x="4232204" y="2829969"/>
            <a:ext cx="2408492" cy="1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cs typeface="2  Zar" pitchFamily="2" charset="-78"/>
            </a:endParaRPr>
          </a:p>
        </p:txBody>
      </p:sp>
      <p:sp>
        <p:nvSpPr>
          <p:cNvPr id="86100" name="Text Box 84"/>
          <p:cNvSpPr txBox="1">
            <a:spLocks noChangeArrowheads="1"/>
          </p:cNvSpPr>
          <p:nvPr/>
        </p:nvSpPr>
        <p:spPr bwMode="auto">
          <a:xfrm>
            <a:off x="4343400" y="2286000"/>
            <a:ext cx="22668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0" hangingPunct="0"/>
            <a:r>
              <a:rPr lang="fa-IR" sz="2400" b="1" dirty="0">
                <a:solidFill>
                  <a:srgbClr val="000000"/>
                </a:solidFill>
                <a:cs typeface="B Zar" pitchFamily="2" charset="-78"/>
              </a:rPr>
              <a:t>مقدمه</a:t>
            </a:r>
            <a:endParaRPr lang="en-US" sz="2400" b="1" dirty="0">
              <a:solidFill>
                <a:srgbClr val="000000"/>
              </a:solidFill>
              <a:cs typeface="B Zar" pitchFamily="2" charset="-78"/>
            </a:endParaRPr>
          </a:p>
        </p:txBody>
      </p:sp>
      <p:sp>
        <p:nvSpPr>
          <p:cNvPr id="86101" name="Text Box 85"/>
          <p:cNvSpPr txBox="1">
            <a:spLocks noChangeArrowheads="1"/>
          </p:cNvSpPr>
          <p:nvPr/>
        </p:nvSpPr>
        <p:spPr bwMode="gray">
          <a:xfrm>
            <a:off x="6855879" y="2356393"/>
            <a:ext cx="2759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fa-IR" sz="1600" b="1" dirty="0">
                <a:solidFill>
                  <a:srgbClr val="FFFFFF"/>
                </a:solidFill>
                <a:cs typeface="B Homa" pitchFamily="2" charset="-78"/>
              </a:rPr>
              <a:t>1</a:t>
            </a:r>
            <a:endParaRPr lang="en-US" sz="1600" b="1" dirty="0">
              <a:solidFill>
                <a:srgbClr val="FFFFFF"/>
              </a:solidFill>
              <a:cs typeface="B Homa" pitchFamily="2" charset="-78"/>
            </a:endParaRPr>
          </a:p>
        </p:txBody>
      </p:sp>
      <p:grpSp>
        <p:nvGrpSpPr>
          <p:cNvPr id="86095" name="Group 79"/>
          <p:cNvGrpSpPr>
            <a:grpSpLocks/>
          </p:cNvGrpSpPr>
          <p:nvPr/>
        </p:nvGrpSpPr>
        <p:grpSpPr bwMode="auto">
          <a:xfrm>
            <a:off x="6715054" y="3041202"/>
            <a:ext cx="543917" cy="474794"/>
            <a:chOff x="3174" y="2656"/>
            <a:chExt cx="1549" cy="1351"/>
          </a:xfrm>
        </p:grpSpPr>
        <p:sp>
          <p:nvSpPr>
            <p:cNvPr id="86096" name="AutoShape 80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cs typeface="B Homa" pitchFamily="2" charset="-78"/>
              </a:endParaRPr>
            </a:p>
          </p:txBody>
        </p:sp>
        <p:sp>
          <p:nvSpPr>
            <p:cNvPr id="86097" name="AutoShape 81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cs typeface="B Homa" pitchFamily="2" charset="-78"/>
              </a:endParaRPr>
            </a:p>
          </p:txBody>
        </p:sp>
        <p:sp>
          <p:nvSpPr>
            <p:cNvPr id="86098" name="AutoShape 82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cs typeface="B Homa" pitchFamily="2" charset="-78"/>
              </a:endParaRPr>
            </a:p>
          </p:txBody>
        </p:sp>
      </p:grpSp>
      <p:sp>
        <p:nvSpPr>
          <p:cNvPr id="86104" name="Text Box 88"/>
          <p:cNvSpPr txBox="1">
            <a:spLocks noChangeArrowheads="1"/>
          </p:cNvSpPr>
          <p:nvPr/>
        </p:nvSpPr>
        <p:spPr bwMode="gray">
          <a:xfrm>
            <a:off x="6855879" y="3107548"/>
            <a:ext cx="2759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fa-IR" sz="1600" b="1" dirty="0">
                <a:solidFill>
                  <a:srgbClr val="FFFFFF"/>
                </a:solidFill>
                <a:cs typeface="B Homa" pitchFamily="2" charset="-78"/>
              </a:rPr>
              <a:t>2</a:t>
            </a:r>
            <a:endParaRPr lang="en-US" sz="1600" b="1" dirty="0">
              <a:solidFill>
                <a:srgbClr val="FFFFFF"/>
              </a:solidFill>
              <a:cs typeface="B Homa" pitchFamily="2" charset="-78"/>
            </a:endParaRPr>
          </a:p>
        </p:txBody>
      </p:sp>
      <p:sp>
        <p:nvSpPr>
          <p:cNvPr id="86107" name="Text Box 91"/>
          <p:cNvSpPr txBox="1">
            <a:spLocks noChangeArrowheads="1"/>
          </p:cNvSpPr>
          <p:nvPr/>
        </p:nvSpPr>
        <p:spPr bwMode="gray">
          <a:xfrm>
            <a:off x="6856680" y="3748922"/>
            <a:ext cx="2748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FFFF"/>
                </a:solidFill>
                <a:cs typeface="B Homa" pitchFamily="2" charset="-78"/>
              </a:rPr>
              <a:t>3</a:t>
            </a:r>
          </a:p>
        </p:txBody>
      </p:sp>
      <p:grpSp>
        <p:nvGrpSpPr>
          <p:cNvPr id="86111" name="Group 95"/>
          <p:cNvGrpSpPr>
            <a:grpSpLocks/>
          </p:cNvGrpSpPr>
          <p:nvPr/>
        </p:nvGrpSpPr>
        <p:grpSpPr bwMode="auto">
          <a:xfrm>
            <a:off x="6745237" y="3679401"/>
            <a:ext cx="543917" cy="474794"/>
            <a:chOff x="1110" y="2656"/>
            <a:chExt cx="1549" cy="1351"/>
          </a:xfrm>
        </p:grpSpPr>
        <p:sp>
          <p:nvSpPr>
            <p:cNvPr id="86112" name="AutoShape 96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cs typeface="B Homa" pitchFamily="2" charset="-78"/>
              </a:endParaRPr>
            </a:p>
          </p:txBody>
        </p:sp>
        <p:sp>
          <p:nvSpPr>
            <p:cNvPr id="86113" name="AutoShape 97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cs typeface="B Homa" pitchFamily="2" charset="-78"/>
              </a:endParaRPr>
            </a:p>
          </p:txBody>
        </p:sp>
        <p:sp>
          <p:nvSpPr>
            <p:cNvPr id="86114" name="AutoShape 98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cs typeface="B Homa" pitchFamily="2" charset="-78"/>
              </a:endParaRPr>
            </a:p>
          </p:txBody>
        </p:sp>
      </p:grpSp>
      <p:sp>
        <p:nvSpPr>
          <p:cNvPr id="86115" name="Text Box 99"/>
          <p:cNvSpPr txBox="1">
            <a:spLocks noChangeArrowheads="1"/>
          </p:cNvSpPr>
          <p:nvPr/>
        </p:nvSpPr>
        <p:spPr bwMode="gray">
          <a:xfrm>
            <a:off x="6855879" y="3748922"/>
            <a:ext cx="2759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fa-IR" sz="1600" b="1" dirty="0">
                <a:solidFill>
                  <a:srgbClr val="FFFFFF"/>
                </a:solidFill>
                <a:cs typeface="B Homa" pitchFamily="2" charset="-78"/>
              </a:rPr>
              <a:t>3</a:t>
            </a:r>
            <a:endParaRPr lang="en-US" sz="1600" b="1" dirty="0">
              <a:solidFill>
                <a:srgbClr val="FFFFFF"/>
              </a:solidFill>
              <a:cs typeface="B Homa" pitchFamily="2" charset="-78"/>
            </a:endParaRPr>
          </a:p>
        </p:txBody>
      </p:sp>
      <p:sp>
        <p:nvSpPr>
          <p:cNvPr id="86110" name="Text Box 94"/>
          <p:cNvSpPr txBox="1">
            <a:spLocks noChangeArrowheads="1"/>
          </p:cNvSpPr>
          <p:nvPr/>
        </p:nvSpPr>
        <p:spPr bwMode="gray">
          <a:xfrm>
            <a:off x="6855879" y="4405897"/>
            <a:ext cx="2748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FFFF"/>
                </a:solidFill>
                <a:cs typeface="B Homa" pitchFamily="2" charset="-78"/>
              </a:rPr>
              <a:t>4</a:t>
            </a:r>
          </a:p>
        </p:txBody>
      </p:sp>
      <p:grpSp>
        <p:nvGrpSpPr>
          <p:cNvPr id="86116" name="Group 100"/>
          <p:cNvGrpSpPr>
            <a:grpSpLocks/>
          </p:cNvGrpSpPr>
          <p:nvPr/>
        </p:nvGrpSpPr>
        <p:grpSpPr bwMode="auto">
          <a:xfrm>
            <a:off x="6745237" y="4336376"/>
            <a:ext cx="543917" cy="474794"/>
            <a:chOff x="3174" y="2656"/>
            <a:chExt cx="1549" cy="1351"/>
          </a:xfrm>
        </p:grpSpPr>
        <p:sp>
          <p:nvSpPr>
            <p:cNvPr id="86117" name="AutoShape 101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cs typeface="B Homa" pitchFamily="2" charset="-78"/>
              </a:endParaRPr>
            </a:p>
          </p:txBody>
        </p:sp>
        <p:sp>
          <p:nvSpPr>
            <p:cNvPr id="86118" name="AutoShape 102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cs typeface="B Homa" pitchFamily="2" charset="-78"/>
              </a:endParaRPr>
            </a:p>
          </p:txBody>
        </p:sp>
        <p:sp>
          <p:nvSpPr>
            <p:cNvPr id="86119" name="AutoShape 103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cs typeface="B Homa" pitchFamily="2" charset="-78"/>
              </a:endParaRPr>
            </a:p>
          </p:txBody>
        </p:sp>
      </p:grpSp>
      <p:sp>
        <p:nvSpPr>
          <p:cNvPr id="86120" name="Text Box 104"/>
          <p:cNvSpPr txBox="1">
            <a:spLocks noChangeArrowheads="1"/>
          </p:cNvSpPr>
          <p:nvPr/>
        </p:nvSpPr>
        <p:spPr bwMode="gray">
          <a:xfrm>
            <a:off x="6859023" y="4405897"/>
            <a:ext cx="2759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fa-IR" sz="1600" b="1" dirty="0">
                <a:solidFill>
                  <a:srgbClr val="FFFFFF"/>
                </a:solidFill>
                <a:cs typeface="B Homa" pitchFamily="2" charset="-78"/>
              </a:rPr>
              <a:t>4</a:t>
            </a:r>
            <a:endParaRPr lang="en-US" sz="1600" b="1" dirty="0">
              <a:solidFill>
                <a:srgbClr val="FFFFFF"/>
              </a:solidFill>
              <a:cs typeface="B Homa" pitchFamily="2" charset="-78"/>
            </a:endParaRPr>
          </a:p>
        </p:txBody>
      </p:sp>
      <p:sp>
        <p:nvSpPr>
          <p:cNvPr id="62" name="Text Box 84"/>
          <p:cNvSpPr txBox="1">
            <a:spLocks noChangeArrowheads="1"/>
          </p:cNvSpPr>
          <p:nvPr/>
        </p:nvSpPr>
        <p:spPr bwMode="auto">
          <a:xfrm>
            <a:off x="542854" y="2980137"/>
            <a:ext cx="61283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0" hangingPunct="0"/>
            <a:r>
              <a:rPr lang="fa-IR" sz="2400" b="1" dirty="0">
                <a:solidFill>
                  <a:srgbClr val="000000"/>
                </a:solidFill>
                <a:cs typeface="B Zar" pitchFamily="2" charset="-78"/>
              </a:rPr>
              <a:t>جرائم رایانه ای</a:t>
            </a:r>
            <a:endParaRPr lang="en-US" sz="2400" b="1" dirty="0">
              <a:solidFill>
                <a:srgbClr val="000000"/>
              </a:solidFill>
              <a:cs typeface="B Zar" pitchFamily="2" charset="-78"/>
            </a:endParaRPr>
          </a:p>
        </p:txBody>
      </p:sp>
      <p:sp>
        <p:nvSpPr>
          <p:cNvPr id="63" name="Line 83"/>
          <p:cNvSpPr>
            <a:spLocks noChangeShapeType="1"/>
          </p:cNvSpPr>
          <p:nvPr/>
        </p:nvSpPr>
        <p:spPr bwMode="auto">
          <a:xfrm flipV="1">
            <a:off x="4232204" y="3577658"/>
            <a:ext cx="2408492" cy="1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dirty="0">
              <a:cs typeface="2  Zar" pitchFamily="2" charset="-78"/>
            </a:endParaRPr>
          </a:p>
        </p:txBody>
      </p:sp>
      <p:sp>
        <p:nvSpPr>
          <p:cNvPr id="64" name="Text Box 84"/>
          <p:cNvSpPr txBox="1">
            <a:spLocks noChangeArrowheads="1"/>
          </p:cNvSpPr>
          <p:nvPr/>
        </p:nvSpPr>
        <p:spPr bwMode="auto">
          <a:xfrm>
            <a:off x="542854" y="3670402"/>
            <a:ext cx="61283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0" hangingPunct="0"/>
            <a:r>
              <a:rPr lang="fa-IR" sz="2400" b="1" dirty="0">
                <a:solidFill>
                  <a:srgbClr val="000000"/>
                </a:solidFill>
                <a:cs typeface="B Zar" pitchFamily="2" charset="-78"/>
              </a:rPr>
              <a:t>قانون جرائم رایانه ای در ایران</a:t>
            </a:r>
            <a:endParaRPr lang="en-US" sz="2400" b="1" dirty="0">
              <a:solidFill>
                <a:srgbClr val="000000"/>
              </a:solidFill>
              <a:cs typeface="B Zar" pitchFamily="2" charset="-78"/>
            </a:endParaRPr>
          </a:p>
        </p:txBody>
      </p:sp>
      <p:sp>
        <p:nvSpPr>
          <p:cNvPr id="65" name="Text Box 84"/>
          <p:cNvSpPr txBox="1">
            <a:spLocks noChangeArrowheads="1"/>
          </p:cNvSpPr>
          <p:nvPr/>
        </p:nvSpPr>
        <p:spPr bwMode="auto">
          <a:xfrm>
            <a:off x="542854" y="4349505"/>
            <a:ext cx="61283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0" hangingPunct="0"/>
            <a:r>
              <a:rPr lang="fa-IR" sz="2400" b="1" dirty="0">
                <a:solidFill>
                  <a:srgbClr val="000000"/>
                </a:solidFill>
                <a:cs typeface="B Zar" pitchFamily="2" charset="-78"/>
              </a:rPr>
              <a:t>مصادیق محتوای مجرمانه</a:t>
            </a:r>
            <a:endParaRPr lang="en-US" sz="2400" b="1" dirty="0">
              <a:solidFill>
                <a:srgbClr val="000000"/>
              </a:solidFill>
              <a:cs typeface="B Zar" pitchFamily="2" charset="-78"/>
            </a:endParaRPr>
          </a:p>
        </p:txBody>
      </p:sp>
      <p:sp>
        <p:nvSpPr>
          <p:cNvPr id="66" name="Line 83"/>
          <p:cNvSpPr>
            <a:spLocks noChangeShapeType="1"/>
          </p:cNvSpPr>
          <p:nvPr/>
        </p:nvSpPr>
        <p:spPr bwMode="auto">
          <a:xfrm flipV="1">
            <a:off x="4232204" y="4881264"/>
            <a:ext cx="2408492" cy="1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dirty="0">
              <a:cs typeface="2  Zar" pitchFamily="2" charset="-78"/>
            </a:endParaRPr>
          </a:p>
        </p:txBody>
      </p:sp>
      <p:sp>
        <p:nvSpPr>
          <p:cNvPr id="67" name="Line 83"/>
          <p:cNvSpPr>
            <a:spLocks noChangeShapeType="1"/>
          </p:cNvSpPr>
          <p:nvPr/>
        </p:nvSpPr>
        <p:spPr bwMode="auto">
          <a:xfrm flipV="1">
            <a:off x="4232204" y="5567064"/>
            <a:ext cx="2408492" cy="1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dirty="0">
              <a:cs typeface="2  Zar" pitchFamily="2" charset="-78"/>
            </a:endParaRPr>
          </a:p>
        </p:txBody>
      </p:sp>
      <p:sp>
        <p:nvSpPr>
          <p:cNvPr id="68" name="Line 83"/>
          <p:cNvSpPr>
            <a:spLocks noChangeShapeType="1"/>
          </p:cNvSpPr>
          <p:nvPr/>
        </p:nvSpPr>
        <p:spPr bwMode="auto">
          <a:xfrm flipV="1">
            <a:off x="4197866" y="4217131"/>
            <a:ext cx="2408492" cy="1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dirty="0">
              <a:cs typeface="2  Zar" pitchFamily="2" charset="-78"/>
            </a:endParaRPr>
          </a:p>
        </p:txBody>
      </p:sp>
      <p:sp>
        <p:nvSpPr>
          <p:cNvPr id="69" name="Text Box 84"/>
          <p:cNvSpPr txBox="1">
            <a:spLocks noChangeArrowheads="1"/>
          </p:cNvSpPr>
          <p:nvPr/>
        </p:nvSpPr>
        <p:spPr bwMode="auto">
          <a:xfrm>
            <a:off x="556849" y="4957465"/>
            <a:ext cx="61283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0" hangingPunct="0"/>
            <a:r>
              <a:rPr lang="fa-IR" sz="2400" b="1" dirty="0">
                <a:solidFill>
                  <a:srgbClr val="000000"/>
                </a:solidFill>
                <a:cs typeface="B Zar" pitchFamily="2" charset="-78"/>
              </a:rPr>
              <a:t>نتیجه گیری</a:t>
            </a:r>
            <a:endParaRPr lang="en-US" sz="2400" b="1" dirty="0">
              <a:solidFill>
                <a:srgbClr val="000000"/>
              </a:solidFill>
              <a:cs typeface="B Zar" pitchFamily="2" charset="-78"/>
            </a:endParaRPr>
          </a:p>
        </p:txBody>
      </p:sp>
      <p:sp>
        <p:nvSpPr>
          <p:cNvPr id="72" name="Text Box 91"/>
          <p:cNvSpPr txBox="1">
            <a:spLocks noChangeArrowheads="1"/>
          </p:cNvSpPr>
          <p:nvPr/>
        </p:nvSpPr>
        <p:spPr bwMode="gray">
          <a:xfrm>
            <a:off x="6856680" y="5051496"/>
            <a:ext cx="2748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FFFF"/>
                </a:solidFill>
                <a:cs typeface="B Homa" pitchFamily="2" charset="-78"/>
              </a:rPr>
              <a:t>3</a:t>
            </a:r>
          </a:p>
        </p:txBody>
      </p:sp>
      <p:grpSp>
        <p:nvGrpSpPr>
          <p:cNvPr id="73" name="Group 95"/>
          <p:cNvGrpSpPr>
            <a:grpSpLocks/>
          </p:cNvGrpSpPr>
          <p:nvPr/>
        </p:nvGrpSpPr>
        <p:grpSpPr bwMode="auto">
          <a:xfrm>
            <a:off x="6745237" y="4981975"/>
            <a:ext cx="543917" cy="474794"/>
            <a:chOff x="1110" y="2656"/>
            <a:chExt cx="1549" cy="1351"/>
          </a:xfrm>
        </p:grpSpPr>
        <p:sp>
          <p:nvSpPr>
            <p:cNvPr id="74" name="AutoShape 96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cs typeface="B Homa" pitchFamily="2" charset="-78"/>
              </a:endParaRPr>
            </a:p>
          </p:txBody>
        </p:sp>
        <p:sp>
          <p:nvSpPr>
            <p:cNvPr id="75" name="AutoShape 97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cs typeface="B Homa" pitchFamily="2" charset="-78"/>
              </a:endParaRPr>
            </a:p>
          </p:txBody>
        </p:sp>
        <p:sp>
          <p:nvSpPr>
            <p:cNvPr id="76" name="AutoShape 98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cs typeface="B Homa" pitchFamily="2" charset="-78"/>
              </a:endParaRPr>
            </a:p>
          </p:txBody>
        </p:sp>
      </p:grpSp>
      <p:sp>
        <p:nvSpPr>
          <p:cNvPr id="77" name="Text Box 99"/>
          <p:cNvSpPr txBox="1">
            <a:spLocks noChangeArrowheads="1"/>
          </p:cNvSpPr>
          <p:nvPr/>
        </p:nvSpPr>
        <p:spPr bwMode="gray">
          <a:xfrm>
            <a:off x="6820616" y="5051496"/>
            <a:ext cx="2759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fa-IR" sz="1600" b="1" dirty="0">
                <a:solidFill>
                  <a:srgbClr val="FFFFFF"/>
                </a:solidFill>
                <a:cs typeface="B Homa" pitchFamily="2" charset="-78"/>
              </a:rPr>
              <a:t>5</a:t>
            </a:r>
            <a:endParaRPr lang="en-US" sz="1600" b="1" dirty="0">
              <a:solidFill>
                <a:srgbClr val="FFFFFF"/>
              </a:solidFill>
              <a:cs typeface="B Homa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848600" cy="334962"/>
          </a:xfrm>
        </p:spPr>
        <p:txBody>
          <a:bodyPr/>
          <a:lstStyle/>
          <a:p>
            <a:r>
              <a:rPr lang="fa-IR" dirty="0"/>
              <a:t>مقدمه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09370"/>
            <a:ext cx="7696200" cy="5137150"/>
          </a:xfrm>
        </p:spPr>
        <p:txBody>
          <a:bodyPr/>
          <a:lstStyle/>
          <a:p>
            <a:pPr algn="just"/>
            <a:r>
              <a:rPr lang="fa-IR" sz="3600" b="1" dirty="0">
                <a:latin typeface="Adobe Arabic" panose="02040503050201020203" pitchFamily="18" charset="-78"/>
                <a:cs typeface="0 Tabassom" panose="00000400000000000000" pitchFamily="2" charset="-78"/>
              </a:rPr>
              <a:t>رشد و گسترش روزافزون</a:t>
            </a:r>
            <a:r>
              <a:rPr lang="en-US" sz="3600" b="1" dirty="0">
                <a:latin typeface="Adobe Arabic" panose="02040503050201020203" pitchFamily="18" charset="-78"/>
                <a:cs typeface="0 Tabassom" panose="00000400000000000000" pitchFamily="2" charset="-78"/>
              </a:rPr>
              <a:t> </a:t>
            </a:r>
            <a:r>
              <a:rPr lang="fa-IR" sz="3600" b="1" dirty="0" err="1">
                <a:latin typeface="Adobe Arabic" panose="02040503050201020203" pitchFamily="18" charset="-78"/>
                <a:cs typeface="0 Tabassom" panose="00000400000000000000" pitchFamily="2" charset="-78"/>
              </a:rPr>
              <a:t>شبکه‌های</a:t>
            </a:r>
            <a:r>
              <a:rPr lang="fa-IR" sz="3600" b="1" dirty="0">
                <a:latin typeface="Adobe Arabic" panose="02040503050201020203" pitchFamily="18" charset="-78"/>
                <a:cs typeface="0 Tabassom" panose="00000400000000000000" pitchFamily="2" charset="-78"/>
              </a:rPr>
              <a:t> کامپیوتری، خصوصاً اینترنت باعث ایجاد فضای اشتراکی بین مردم شده‌ است. </a:t>
            </a:r>
            <a:r>
              <a:rPr lang="fa-IR" sz="3600" b="1" dirty="0">
                <a:latin typeface="Adobe Arabic" pitchFamily="18" charset="-78"/>
                <a:ea typeface="Calibri" pitchFamily="34" charset="0"/>
                <a:cs typeface="0 Tabassom" panose="00000400000000000000" pitchFamily="2" charset="-78"/>
              </a:rPr>
              <a:t>از این رو در این فضا نیز ممکن است انسان مرتکب جرم شود.</a:t>
            </a:r>
          </a:p>
          <a:p>
            <a:pPr algn="just"/>
            <a:r>
              <a:rPr lang="fa-IR" sz="3600" b="1" dirty="0">
                <a:latin typeface="Adobe Arabic" panose="02040503050201020203" pitchFamily="18" charset="-78"/>
                <a:cs typeface="0 Tabassom" panose="00000400000000000000" pitchFamily="2" charset="-78"/>
              </a:rPr>
              <a:t>یکی از انواع جرائم: جرائم رایانه ای (</a:t>
            </a:r>
            <a:r>
              <a:rPr lang="fa-IR" sz="3600" b="1" dirty="0" err="1">
                <a:latin typeface="Adobe Arabic" panose="02040503050201020203" pitchFamily="18" charset="-78"/>
                <a:cs typeface="0 Tabassom" panose="00000400000000000000" pitchFamily="2" charset="-78"/>
              </a:rPr>
              <a:t>سایبری</a:t>
            </a:r>
            <a:r>
              <a:rPr lang="fa-IR" sz="3600" b="1" dirty="0">
                <a:latin typeface="Adobe Arabic" panose="02040503050201020203" pitchFamily="18" charset="-78"/>
                <a:cs typeface="0 Tabassom" panose="00000400000000000000" pitchFamily="2" charset="-78"/>
              </a:rPr>
              <a:t>)</a:t>
            </a:r>
            <a:endParaRPr lang="en-US" sz="3600" b="1" dirty="0">
              <a:latin typeface="Adobe Arabic" panose="02040503050201020203" pitchFamily="18" charset="-78"/>
              <a:cs typeface="0 Tabassom" panose="00000400000000000000" pitchFamily="2" charset="-78"/>
            </a:endParaRPr>
          </a:p>
          <a:p>
            <a:pPr algn="just"/>
            <a:r>
              <a:rPr lang="fa-IR" sz="3600" b="1" dirty="0">
                <a:latin typeface="Adobe Arabic" panose="02040503050201020203" pitchFamily="18" charset="-78"/>
                <a:cs typeface="B Roya" panose="00000400000000000000" pitchFamily="2" charset="-78"/>
              </a:rPr>
              <a:t>جرم </a:t>
            </a:r>
            <a:r>
              <a:rPr lang="fa-IR" sz="3600" b="1" dirty="0" err="1">
                <a:latin typeface="Adobe Arabic" panose="02040503050201020203" pitchFamily="18" charset="-78"/>
                <a:cs typeface="B Roya" panose="00000400000000000000" pitchFamily="2" charset="-78"/>
              </a:rPr>
              <a:t>سایبری</a:t>
            </a:r>
            <a:r>
              <a:rPr lang="fa-IR" sz="3600" b="1" dirty="0">
                <a:latin typeface="Adobe Arabic" panose="02040503050201020203" pitchFamily="18" charset="-78"/>
                <a:cs typeface="B Roya" panose="00000400000000000000" pitchFamily="2" charset="-78"/>
              </a:rPr>
              <a:t>(</a:t>
            </a:r>
            <a:r>
              <a:rPr lang="en-US" sz="3600" b="1" dirty="0">
                <a:latin typeface="Adobe Arabic" panose="02040503050201020203" pitchFamily="18" charset="-78"/>
                <a:cs typeface="B Roya" panose="00000400000000000000" pitchFamily="2" charset="-78"/>
              </a:rPr>
              <a:t>Cyber Crime</a:t>
            </a:r>
            <a:r>
              <a:rPr lang="fa-IR" sz="3600" b="1" dirty="0">
                <a:latin typeface="Adobe Arabic" panose="02040503050201020203" pitchFamily="18" charset="-78"/>
                <a:cs typeface="B Roya" panose="00000400000000000000" pitchFamily="2" charset="-78"/>
              </a:rPr>
              <a:t>): </a:t>
            </a:r>
          </a:p>
          <a:p>
            <a:pPr marL="457200" lvl="1" indent="0" algn="just">
              <a:buNone/>
            </a:pPr>
            <a:r>
              <a:rPr lang="fa-IR" sz="3200" b="1" dirty="0">
                <a:cs typeface="B Roya" panose="00000400000000000000" pitchFamily="2" charset="-78"/>
              </a:rPr>
              <a:t>استفاده مجرمانه از سامانه های رایانه ای و مخابراتی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12529" y="6248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27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077200" y="5943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848600" cy="334962"/>
          </a:xfrm>
        </p:spPr>
        <p:txBody>
          <a:bodyPr/>
          <a:lstStyle/>
          <a:p>
            <a:r>
              <a:rPr lang="fa-IR" dirty="0"/>
              <a:t>ماهیت جرائم رایانه ای</a:t>
            </a:r>
            <a:br>
              <a:rPr lang="fa-IR" dirty="0"/>
            </a:br>
            <a:endParaRPr lang="fa-IR" dirty="0"/>
          </a:p>
        </p:txBody>
      </p:sp>
      <p:sp>
        <p:nvSpPr>
          <p:cNvPr id="22" name="TextBox 4"/>
          <p:cNvSpPr txBox="1"/>
          <p:nvPr/>
        </p:nvSpPr>
        <p:spPr>
          <a:xfrm>
            <a:off x="8612529" y="623007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27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8077200" y="5943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02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381000" y="1309370"/>
            <a:ext cx="7391400" cy="5137150"/>
          </a:xfrm>
        </p:spPr>
        <p:txBody>
          <a:bodyPr/>
          <a:lstStyle/>
          <a:p>
            <a:pPr marL="742950" indent="-742950" algn="justLow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  <a:defRPr/>
            </a:pPr>
            <a:r>
              <a:rPr lang="fa-IR" sz="3600" b="1" dirty="0">
                <a:latin typeface="Adobe Arabic" pitchFamily="18" charset="-78"/>
                <a:ea typeface="Calibri" pitchFamily="34" charset="0"/>
                <a:cs typeface="0 Tabassom" panose="00000400000000000000" pitchFamily="2" charset="-78"/>
              </a:rPr>
              <a:t>جرایم کامپیوتری تصنعی هستند.</a:t>
            </a:r>
            <a:endParaRPr lang="fa-IR" sz="3600" b="1" dirty="0">
              <a:latin typeface="Adobe Arabic" pitchFamily="18" charset="-78"/>
              <a:cs typeface="0 Tabassom" panose="00000400000000000000" pitchFamily="2" charset="-78"/>
            </a:endParaRPr>
          </a:p>
          <a:p>
            <a:pPr marL="742950" indent="-742950" algn="justLow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  <a:defRPr/>
            </a:pPr>
            <a:r>
              <a:rPr lang="fa-IR" altLang="fa-IR" sz="3600" b="1" dirty="0">
                <a:latin typeface="Adobe Arabic" panose="02040503050201020203" pitchFamily="18" charset="-78"/>
                <a:ea typeface="Calibri" panose="020F0502020204030204" pitchFamily="34" charset="0"/>
                <a:cs typeface="0 Tabassom" panose="00000400000000000000" pitchFamily="2" charset="-78"/>
              </a:rPr>
              <a:t>تأثیر وجدانی اندکی بر فاعل دارند.</a:t>
            </a:r>
          </a:p>
          <a:p>
            <a:pPr marL="742950" indent="-742950" algn="justLow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  <a:defRPr/>
            </a:pPr>
            <a:r>
              <a:rPr lang="fa-IR" altLang="fa-IR" sz="3600" b="1" dirty="0">
                <a:latin typeface="Adobe Arabic" panose="02040503050201020203" pitchFamily="18" charset="-78"/>
                <a:ea typeface="Calibri" panose="020F0502020204030204" pitchFamily="34" charset="0"/>
                <a:cs typeface="0 Tabassom" panose="00000400000000000000" pitchFamily="2" charset="-78"/>
              </a:rPr>
              <a:t>عنصر مادی جرایم </a:t>
            </a:r>
            <a:r>
              <a:rPr lang="fa-IR" altLang="fa-IR" sz="3600" b="1" dirty="0" err="1">
                <a:latin typeface="Adobe Arabic" panose="02040503050201020203" pitchFamily="18" charset="-78"/>
                <a:ea typeface="Calibri" panose="020F0502020204030204" pitchFamily="34" charset="0"/>
                <a:cs typeface="0 Tabassom" panose="00000400000000000000" pitchFamily="2" charset="-78"/>
              </a:rPr>
              <a:t>سایبری</a:t>
            </a:r>
            <a:r>
              <a:rPr lang="fa-IR" altLang="fa-IR" sz="3600" b="1" dirty="0">
                <a:latin typeface="Adobe Arabic" panose="02040503050201020203" pitchFamily="18" charset="-78"/>
                <a:ea typeface="Calibri" panose="020F0502020204030204" pitchFamily="34" charset="0"/>
                <a:cs typeface="0 Tabassom" panose="00000400000000000000" pitchFamily="2" charset="-78"/>
              </a:rPr>
              <a:t> مشابه است </a:t>
            </a:r>
          </a:p>
          <a:p>
            <a:pPr marL="742950" indent="-742950" algn="justLow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  <a:defRPr/>
            </a:pPr>
            <a:r>
              <a:rPr lang="fa-IR" altLang="fa-IR" sz="3600" b="1" dirty="0">
                <a:latin typeface="Adobe Arabic" panose="02040503050201020203" pitchFamily="18" charset="-78"/>
                <a:ea typeface="Calibri" panose="020F0502020204030204" pitchFamily="34" charset="0"/>
                <a:cs typeface="0 Tabassom" panose="00000400000000000000" pitchFamily="2" charset="-78"/>
              </a:rPr>
              <a:t>زمان ارتکاب جرم به حداقل رسیده است.</a:t>
            </a:r>
            <a:endParaRPr lang="en-US" altLang="fa-IR" sz="1600" b="1" dirty="0">
              <a:latin typeface="Adobe Arabic" panose="02040503050201020203" pitchFamily="18" charset="-78"/>
              <a:ea typeface="Calibri" panose="020F0502020204030204" pitchFamily="34" charset="0"/>
              <a:cs typeface="0 Tabassom" panose="00000400000000000000" pitchFamily="2" charset="-78"/>
            </a:endParaRPr>
          </a:p>
          <a:p>
            <a:pPr marL="742950" indent="-742950" algn="justLow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  <a:defRPr/>
            </a:pPr>
            <a:r>
              <a:rPr lang="fa-IR" altLang="fa-IR" sz="3600" b="1" dirty="0">
                <a:latin typeface="Adobe Arabic" panose="02040503050201020203" pitchFamily="18" charset="-78"/>
                <a:ea typeface="Calibri" panose="020F0502020204030204" pitchFamily="34" charset="0"/>
                <a:cs typeface="0 Tabassom" panose="00000400000000000000" pitchFamily="2" charset="-78"/>
              </a:rPr>
              <a:t>مکان جرم بین </a:t>
            </a:r>
            <a:r>
              <a:rPr lang="fa-IR" altLang="fa-IR" sz="3600" b="1" dirty="0" err="1">
                <a:latin typeface="Adobe Arabic" panose="02040503050201020203" pitchFamily="18" charset="-78"/>
                <a:ea typeface="Calibri" panose="020F0502020204030204" pitchFamily="34" charset="0"/>
                <a:cs typeface="0 Tabassom" panose="00000400000000000000" pitchFamily="2" charset="-78"/>
              </a:rPr>
              <a:t>المللی</a:t>
            </a:r>
            <a:r>
              <a:rPr lang="fa-IR" altLang="fa-IR" sz="3600" b="1" dirty="0">
                <a:latin typeface="Adobe Arabic" panose="02040503050201020203" pitchFamily="18" charset="-78"/>
                <a:ea typeface="Calibri" panose="020F0502020204030204" pitchFamily="34" charset="0"/>
                <a:cs typeface="0 Tabassom" panose="00000400000000000000" pitchFamily="2" charset="-78"/>
              </a:rPr>
              <a:t> شده است.</a:t>
            </a:r>
          </a:p>
          <a:p>
            <a:pPr marL="742950" indent="-742950" algn="justLow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  <a:defRPr/>
            </a:pPr>
            <a:r>
              <a:rPr lang="fa-IR" altLang="fa-IR" sz="3600" b="1" dirty="0">
                <a:latin typeface="Adobe Arabic" panose="02040503050201020203" pitchFamily="18" charset="-78"/>
                <a:ea typeface="Calibri" panose="020F0502020204030204" pitchFamily="34" charset="0"/>
                <a:cs typeface="0 Tabassom" panose="00000400000000000000" pitchFamily="2" charset="-78"/>
              </a:rPr>
              <a:t>بزه دیده به جای انسان، ماشین است.</a:t>
            </a:r>
            <a:endParaRPr lang="en-US" altLang="fa-IR" sz="3600" b="1" dirty="0">
              <a:latin typeface="Adobe Arabic" panose="02040503050201020203" pitchFamily="18" charset="-78"/>
              <a:ea typeface="Calibri" panose="020F0502020204030204" pitchFamily="34" charset="0"/>
              <a:cs typeface="0 Tabassom" panose="00000400000000000000" pitchFamily="2" charset="-78"/>
            </a:endParaRPr>
          </a:p>
          <a:p>
            <a:pPr algn="justLow">
              <a:lnSpc>
                <a:spcPct val="150000"/>
              </a:lnSpc>
              <a:spcBef>
                <a:spcPts val="0"/>
              </a:spcBef>
              <a:defRPr/>
            </a:pPr>
            <a:endParaRPr lang="en-US" altLang="fa-IR" sz="3600" b="1" dirty="0">
              <a:latin typeface="Adobe Arabic" panose="02040503050201020203" pitchFamily="18" charset="-78"/>
              <a:ea typeface="Calibri" panose="020F0502020204030204" pitchFamily="34" charset="0"/>
              <a:cs typeface="0 Tabassom" panose="00000400000000000000" pitchFamily="2" charset="-78"/>
            </a:endParaRPr>
          </a:p>
          <a:p>
            <a:pPr algn="justLow">
              <a:lnSpc>
                <a:spcPct val="150000"/>
              </a:lnSpc>
              <a:spcBef>
                <a:spcPts val="0"/>
              </a:spcBef>
              <a:defRPr/>
            </a:pPr>
            <a:endParaRPr lang="en-US" altLang="fa-IR" sz="3600" b="1" dirty="0">
              <a:latin typeface="Adobe Arabic" panose="02040503050201020203" pitchFamily="18" charset="-78"/>
              <a:ea typeface="Calibri" panose="020F0502020204030204" pitchFamily="34" charset="0"/>
              <a:cs typeface="0 Tabassom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032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تاریخچه جرائم رایانه ای</a:t>
            </a:r>
            <a:endParaRPr lang="fa-IR" dirty="0"/>
          </a:p>
        </p:txBody>
      </p:sp>
      <p:sp>
        <p:nvSpPr>
          <p:cNvPr id="30" name="نگهدارنده مکان محتوا 29"/>
          <p:cNvSpPr>
            <a:spLocks noGrp="1"/>
          </p:cNvSpPr>
          <p:nvPr>
            <p:ph idx="1"/>
          </p:nvPr>
        </p:nvSpPr>
        <p:spPr>
          <a:xfrm>
            <a:off x="762000" y="4724400"/>
            <a:ext cx="7056794" cy="1950720"/>
          </a:xfrm>
        </p:spPr>
        <p:txBody>
          <a:bodyPr/>
          <a:lstStyle/>
          <a:p>
            <a:pPr algn="just"/>
            <a:r>
              <a:rPr lang="fa-IR" sz="4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اولین جرم </a:t>
            </a:r>
            <a:r>
              <a:rPr lang="fa-IR" sz="4000" b="1" dirty="0" err="1">
                <a:latin typeface="Adobe Arabic" panose="02040503050201020203" pitchFamily="18" charset="-78"/>
                <a:cs typeface="Adobe Arabic" panose="02040503050201020203" pitchFamily="18" charset="-78"/>
              </a:rPr>
              <a:t>سایبری</a:t>
            </a:r>
            <a:r>
              <a:rPr lang="fa-IR" sz="4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در ایران:</a:t>
            </a:r>
          </a:p>
          <a:p>
            <a:pPr marL="400050" lvl="1" indent="0" algn="just">
              <a:buNone/>
            </a:pPr>
            <a:r>
              <a:rPr lang="fa-IR" sz="3200" dirty="0">
                <a:latin typeface="Adobe Arabic" panose="02040503050201020203" pitchFamily="18" charset="-78"/>
                <a:cs typeface="Adobe Arabic" panose="02040503050201020203" pitchFamily="18" charset="-78"/>
              </a:rPr>
              <a:t>جعل چک های تضمینی در 26 خرداد 1378 توسط یک دانشجوی کامپیوتر و یک کارگر چاپخانه در کرمان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8612529" y="623007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27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8077200" y="5943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03</a:t>
            </a:r>
          </a:p>
        </p:txBody>
      </p:sp>
      <p:grpSp>
        <p:nvGrpSpPr>
          <p:cNvPr id="12" name="گروه 11"/>
          <p:cNvGrpSpPr/>
          <p:nvPr/>
        </p:nvGrpSpPr>
        <p:grpSpPr>
          <a:xfrm>
            <a:off x="27317" y="1219200"/>
            <a:ext cx="7516483" cy="3352800"/>
            <a:chOff x="2432196" y="756179"/>
            <a:chExt cx="7583424" cy="4009812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13" name="فرم آزاد 12"/>
            <p:cNvSpPr/>
            <p:nvPr/>
          </p:nvSpPr>
          <p:spPr>
            <a:xfrm>
              <a:off x="3513220" y="756179"/>
              <a:ext cx="6502400" cy="1192106"/>
            </a:xfrm>
            <a:custGeom>
              <a:avLst/>
              <a:gdLst>
                <a:gd name="connsiteX0" fmla="*/ 0 w 6502400"/>
                <a:gd name="connsiteY0" fmla="*/ 119211 h 1192106"/>
                <a:gd name="connsiteX1" fmla="*/ 119211 w 6502400"/>
                <a:gd name="connsiteY1" fmla="*/ 0 h 1192106"/>
                <a:gd name="connsiteX2" fmla="*/ 6383189 w 6502400"/>
                <a:gd name="connsiteY2" fmla="*/ 0 h 1192106"/>
                <a:gd name="connsiteX3" fmla="*/ 6502400 w 6502400"/>
                <a:gd name="connsiteY3" fmla="*/ 119211 h 1192106"/>
                <a:gd name="connsiteX4" fmla="*/ 6502400 w 6502400"/>
                <a:gd name="connsiteY4" fmla="*/ 1072895 h 1192106"/>
                <a:gd name="connsiteX5" fmla="*/ 6383189 w 6502400"/>
                <a:gd name="connsiteY5" fmla="*/ 1192106 h 1192106"/>
                <a:gd name="connsiteX6" fmla="*/ 119211 w 6502400"/>
                <a:gd name="connsiteY6" fmla="*/ 1192106 h 1192106"/>
                <a:gd name="connsiteX7" fmla="*/ 0 w 6502400"/>
                <a:gd name="connsiteY7" fmla="*/ 1072895 h 1192106"/>
                <a:gd name="connsiteX8" fmla="*/ 0 w 6502400"/>
                <a:gd name="connsiteY8" fmla="*/ 119211 h 119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02400" h="1192106">
                  <a:moveTo>
                    <a:pt x="0" y="119211"/>
                  </a:moveTo>
                  <a:cubicBezTo>
                    <a:pt x="0" y="53373"/>
                    <a:pt x="53373" y="0"/>
                    <a:pt x="119211" y="0"/>
                  </a:cubicBezTo>
                  <a:lnTo>
                    <a:pt x="6383189" y="0"/>
                  </a:lnTo>
                  <a:cubicBezTo>
                    <a:pt x="6449027" y="0"/>
                    <a:pt x="6502400" y="53373"/>
                    <a:pt x="6502400" y="119211"/>
                  </a:cubicBezTo>
                  <a:lnTo>
                    <a:pt x="6502400" y="1072895"/>
                  </a:lnTo>
                  <a:cubicBezTo>
                    <a:pt x="6502400" y="1138733"/>
                    <a:pt x="6449027" y="1192106"/>
                    <a:pt x="6383189" y="1192106"/>
                  </a:cubicBezTo>
                  <a:lnTo>
                    <a:pt x="119211" y="1192106"/>
                  </a:lnTo>
                  <a:cubicBezTo>
                    <a:pt x="53373" y="1192106"/>
                    <a:pt x="0" y="1138733"/>
                    <a:pt x="0" y="1072895"/>
                  </a:cubicBezTo>
                  <a:lnTo>
                    <a:pt x="0" y="119211"/>
                  </a:lnTo>
                  <a:close/>
                </a:path>
              </a:pathLst>
            </a:custGeom>
            <a:solidFill>
              <a:srgbClr val="92D050"/>
            </a:solidFill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432076" tIns="122546" rIns="122546" bIns="122546" numCol="1" spcCol="1270" anchor="ctr" anchorCtr="0">
              <a:noAutofit/>
            </a:bodyPr>
            <a:lstStyle/>
            <a:p>
              <a:pPr lvl="0" defTabSz="10223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4000" kern="1200" spc="300" dirty="0">
                  <a:latin typeface="Adobe Arabic" panose="02040503050201020203" pitchFamily="18" charset="-78"/>
                  <a:cs typeface="Adobe Arabic" panose="02040503050201020203" pitchFamily="18" charset="-78"/>
                </a:rPr>
                <a:t>نسل اول: جرائم رایانه ای</a:t>
              </a:r>
            </a:p>
          </p:txBody>
        </p:sp>
        <p:sp>
          <p:nvSpPr>
            <p:cNvPr id="15" name="فرم آزاد 14"/>
            <p:cNvSpPr/>
            <p:nvPr/>
          </p:nvSpPr>
          <p:spPr>
            <a:xfrm>
              <a:off x="2968645" y="2165032"/>
              <a:ext cx="6502400" cy="1192106"/>
            </a:xfrm>
            <a:custGeom>
              <a:avLst/>
              <a:gdLst>
                <a:gd name="connsiteX0" fmla="*/ 0 w 6502400"/>
                <a:gd name="connsiteY0" fmla="*/ 119211 h 1192106"/>
                <a:gd name="connsiteX1" fmla="*/ 119211 w 6502400"/>
                <a:gd name="connsiteY1" fmla="*/ 0 h 1192106"/>
                <a:gd name="connsiteX2" fmla="*/ 6383189 w 6502400"/>
                <a:gd name="connsiteY2" fmla="*/ 0 h 1192106"/>
                <a:gd name="connsiteX3" fmla="*/ 6502400 w 6502400"/>
                <a:gd name="connsiteY3" fmla="*/ 119211 h 1192106"/>
                <a:gd name="connsiteX4" fmla="*/ 6502400 w 6502400"/>
                <a:gd name="connsiteY4" fmla="*/ 1072895 h 1192106"/>
                <a:gd name="connsiteX5" fmla="*/ 6383189 w 6502400"/>
                <a:gd name="connsiteY5" fmla="*/ 1192106 h 1192106"/>
                <a:gd name="connsiteX6" fmla="*/ 119211 w 6502400"/>
                <a:gd name="connsiteY6" fmla="*/ 1192106 h 1192106"/>
                <a:gd name="connsiteX7" fmla="*/ 0 w 6502400"/>
                <a:gd name="connsiteY7" fmla="*/ 1072895 h 1192106"/>
                <a:gd name="connsiteX8" fmla="*/ 0 w 6502400"/>
                <a:gd name="connsiteY8" fmla="*/ 119211 h 119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02400" h="1192106">
                  <a:moveTo>
                    <a:pt x="0" y="119211"/>
                  </a:moveTo>
                  <a:cubicBezTo>
                    <a:pt x="0" y="53373"/>
                    <a:pt x="53373" y="0"/>
                    <a:pt x="119211" y="0"/>
                  </a:cubicBezTo>
                  <a:lnTo>
                    <a:pt x="6383189" y="0"/>
                  </a:lnTo>
                  <a:cubicBezTo>
                    <a:pt x="6449027" y="0"/>
                    <a:pt x="6502400" y="53373"/>
                    <a:pt x="6502400" y="119211"/>
                  </a:cubicBezTo>
                  <a:lnTo>
                    <a:pt x="6502400" y="1072895"/>
                  </a:lnTo>
                  <a:cubicBezTo>
                    <a:pt x="6502400" y="1138733"/>
                    <a:pt x="6449027" y="1192106"/>
                    <a:pt x="6383189" y="1192106"/>
                  </a:cubicBezTo>
                  <a:lnTo>
                    <a:pt x="119211" y="1192106"/>
                  </a:lnTo>
                  <a:cubicBezTo>
                    <a:pt x="53373" y="1192106"/>
                    <a:pt x="0" y="1138733"/>
                    <a:pt x="0" y="1072895"/>
                  </a:cubicBezTo>
                  <a:lnTo>
                    <a:pt x="0" y="119211"/>
                  </a:lnTo>
                  <a:close/>
                </a:path>
              </a:pathLst>
            </a:custGeom>
            <a:solidFill>
              <a:srgbClr val="00B0F0"/>
            </a:solidFill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441991" tIns="122546" rIns="122547" bIns="122546" numCol="1" spcCol="1270" anchor="ctr" anchorCtr="0">
              <a:noAutofit/>
            </a:bodyPr>
            <a:lstStyle/>
            <a:p>
              <a:pPr lvl="0" defTabSz="10223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4000" spc="300" dirty="0">
                  <a:latin typeface="Adobe Arabic" panose="02040503050201020203" pitchFamily="18" charset="-78"/>
                  <a:cs typeface="Adobe Arabic" panose="02040503050201020203" pitchFamily="18" charset="-78"/>
                </a:rPr>
                <a:t>نسل دوم: جرائم داده ها</a:t>
              </a:r>
              <a:endParaRPr lang="fa-IR" sz="4000" kern="1200" spc="300"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  <p:sp>
          <p:nvSpPr>
            <p:cNvPr id="16" name="فرم آزاد 15"/>
            <p:cNvSpPr/>
            <p:nvPr/>
          </p:nvSpPr>
          <p:spPr>
            <a:xfrm>
              <a:off x="2432196" y="3573885"/>
              <a:ext cx="6502400" cy="1192106"/>
            </a:xfrm>
            <a:custGeom>
              <a:avLst/>
              <a:gdLst>
                <a:gd name="connsiteX0" fmla="*/ 0 w 6502400"/>
                <a:gd name="connsiteY0" fmla="*/ 119211 h 1192106"/>
                <a:gd name="connsiteX1" fmla="*/ 119211 w 6502400"/>
                <a:gd name="connsiteY1" fmla="*/ 0 h 1192106"/>
                <a:gd name="connsiteX2" fmla="*/ 6383189 w 6502400"/>
                <a:gd name="connsiteY2" fmla="*/ 0 h 1192106"/>
                <a:gd name="connsiteX3" fmla="*/ 6502400 w 6502400"/>
                <a:gd name="connsiteY3" fmla="*/ 119211 h 1192106"/>
                <a:gd name="connsiteX4" fmla="*/ 6502400 w 6502400"/>
                <a:gd name="connsiteY4" fmla="*/ 1072895 h 1192106"/>
                <a:gd name="connsiteX5" fmla="*/ 6383189 w 6502400"/>
                <a:gd name="connsiteY5" fmla="*/ 1192106 h 1192106"/>
                <a:gd name="connsiteX6" fmla="*/ 119211 w 6502400"/>
                <a:gd name="connsiteY6" fmla="*/ 1192106 h 1192106"/>
                <a:gd name="connsiteX7" fmla="*/ 0 w 6502400"/>
                <a:gd name="connsiteY7" fmla="*/ 1072895 h 1192106"/>
                <a:gd name="connsiteX8" fmla="*/ 0 w 6502400"/>
                <a:gd name="connsiteY8" fmla="*/ 119211 h 119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02400" h="1192106">
                  <a:moveTo>
                    <a:pt x="0" y="119211"/>
                  </a:moveTo>
                  <a:cubicBezTo>
                    <a:pt x="0" y="53373"/>
                    <a:pt x="53373" y="0"/>
                    <a:pt x="119211" y="0"/>
                  </a:cubicBezTo>
                  <a:lnTo>
                    <a:pt x="6383189" y="0"/>
                  </a:lnTo>
                  <a:cubicBezTo>
                    <a:pt x="6449027" y="0"/>
                    <a:pt x="6502400" y="53373"/>
                    <a:pt x="6502400" y="119211"/>
                  </a:cubicBezTo>
                  <a:lnTo>
                    <a:pt x="6502400" y="1072895"/>
                  </a:lnTo>
                  <a:cubicBezTo>
                    <a:pt x="6502400" y="1138733"/>
                    <a:pt x="6449027" y="1192106"/>
                    <a:pt x="6383189" y="1192106"/>
                  </a:cubicBezTo>
                  <a:lnTo>
                    <a:pt x="119211" y="1192106"/>
                  </a:lnTo>
                  <a:cubicBezTo>
                    <a:pt x="53373" y="1192106"/>
                    <a:pt x="0" y="1138733"/>
                    <a:pt x="0" y="1072895"/>
                  </a:cubicBezTo>
                  <a:lnTo>
                    <a:pt x="0" y="119211"/>
                  </a:lnTo>
                  <a:close/>
                </a:path>
              </a:pathLst>
            </a:custGeom>
            <a:solidFill>
              <a:srgbClr val="CC6600"/>
            </a:solidFill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433864" tIns="122546" rIns="122546" bIns="122546" numCol="1" spcCol="1270" anchor="ctr" anchorCtr="0">
              <a:noAutofit/>
            </a:bodyPr>
            <a:lstStyle/>
            <a:p>
              <a:pPr lvl="0" defTabSz="10223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4000" spc="300" dirty="0">
                  <a:latin typeface="Adobe Arabic" panose="02040503050201020203" pitchFamily="18" charset="-78"/>
                  <a:cs typeface="Adobe Arabic" panose="02040503050201020203" pitchFamily="18" charset="-78"/>
                </a:rPr>
                <a:t>نسل سوم: جرائم </a:t>
              </a:r>
              <a:r>
                <a:rPr lang="fa-IR" sz="4000" spc="300" dirty="0" err="1">
                  <a:latin typeface="Adobe Arabic" panose="02040503050201020203" pitchFamily="18" charset="-78"/>
                  <a:cs typeface="Adobe Arabic" panose="02040503050201020203" pitchFamily="18" charset="-78"/>
                </a:rPr>
                <a:t>سایبری</a:t>
              </a:r>
              <a:endParaRPr lang="fa-IR" sz="4000" kern="1200" spc="300"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848600" cy="609600"/>
          </a:xfrm>
        </p:spPr>
        <p:txBody>
          <a:bodyPr/>
          <a:lstStyle/>
          <a:p>
            <a:r>
              <a:rPr lang="fa-IR" b="1" dirty="0"/>
              <a:t>قانون جرائم رایانه ای</a:t>
            </a:r>
            <a:endParaRPr lang="fa-IR" dirty="0"/>
          </a:p>
        </p:txBody>
      </p:sp>
      <p:graphicFrame>
        <p:nvGraphicFramePr>
          <p:cNvPr id="8" name="نگهدارنده مکان محتوا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758896"/>
              </p:ext>
            </p:extLst>
          </p:nvPr>
        </p:nvGraphicFramePr>
        <p:xfrm>
          <a:off x="228600" y="1295400"/>
          <a:ext cx="6628681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12529" y="623007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27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077200" y="5943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05</a:t>
            </a:r>
          </a:p>
        </p:txBody>
      </p:sp>
      <p:pic>
        <p:nvPicPr>
          <p:cNvPr id="7" name="تصویر 6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764" y="3143250"/>
            <a:ext cx="1714500" cy="1714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قانون جرائم رایانه ای (ادامه)</a:t>
            </a:r>
            <a:endParaRPr lang="fa-IR" dirty="0"/>
          </a:p>
        </p:txBody>
      </p:sp>
      <p:graphicFrame>
        <p:nvGraphicFramePr>
          <p:cNvPr id="6" name="Diagram 4"/>
          <p:cNvGraphicFramePr/>
          <p:nvPr>
            <p:extLst>
              <p:ext uri="{D42A27DB-BD31-4B8C-83A1-F6EECF244321}">
                <p14:modId xmlns:p14="http://schemas.microsoft.com/office/powerpoint/2010/main" val="634166027"/>
              </p:ext>
            </p:extLst>
          </p:nvPr>
        </p:nvGraphicFramePr>
        <p:xfrm>
          <a:off x="152400" y="1371600"/>
          <a:ext cx="7772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8612529" y="623007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27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077200" y="5943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175203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altLang="fa-IR" dirty="0"/>
              <a:t>بخش اول: جرائم و مقررات</a:t>
            </a:r>
            <a:endParaRPr lang="en-US" altLang="fa-IR" dirty="0"/>
          </a:p>
        </p:txBody>
      </p:sp>
      <p:graphicFrame>
        <p:nvGraphicFramePr>
          <p:cNvPr id="2" name="نگهدارنده مکان محتوا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2640677"/>
              </p:ext>
            </p:extLst>
          </p:nvPr>
        </p:nvGraphicFramePr>
        <p:xfrm>
          <a:off x="304800" y="1371600"/>
          <a:ext cx="7391400" cy="5137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12529" y="623007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27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077200" y="5943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110122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db2004138l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cdb2004138l</Template>
  <TotalTime>2708</TotalTime>
  <Words>3306</Words>
  <Application>Microsoft Office PowerPoint</Application>
  <PresentationFormat>On-screen Show (4:3)</PresentationFormat>
  <Paragraphs>362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Arial</vt:lpstr>
      <vt:lpstr>Calibri</vt:lpstr>
      <vt:lpstr>Majalla UI</vt:lpstr>
      <vt:lpstr>Verdana</vt:lpstr>
      <vt:lpstr>2  Zar</vt:lpstr>
      <vt:lpstr>B Homa</vt:lpstr>
      <vt:lpstr>2  Titr</vt:lpstr>
      <vt:lpstr>B Roya</vt:lpstr>
      <vt:lpstr>B Titr</vt:lpstr>
      <vt:lpstr>0 Tabassom</vt:lpstr>
      <vt:lpstr>B Zar</vt:lpstr>
      <vt:lpstr>Wingdings</vt:lpstr>
      <vt:lpstr>Adobe Arabic</vt:lpstr>
      <vt:lpstr>cdb2004138l</vt:lpstr>
      <vt:lpstr>PowerPoint Presentation</vt:lpstr>
      <vt:lpstr>قانون جرائم رایانه ای</vt:lpstr>
      <vt:lpstr>سرفصل مطالب</vt:lpstr>
      <vt:lpstr>مقدمه </vt:lpstr>
      <vt:lpstr>ماهیت جرائم رایانه ای </vt:lpstr>
      <vt:lpstr>تاریخچه جرائم رایانه ای</vt:lpstr>
      <vt:lpstr>قانون جرائم رایانه ای</vt:lpstr>
      <vt:lpstr>قانون جرائم رایانه ای (ادامه)</vt:lpstr>
      <vt:lpstr>بخش اول: جرائم و مقررات</vt:lpstr>
      <vt:lpstr>بخش اول: جرائم و مقررات (ادامه)</vt:lpstr>
      <vt:lpstr>بخش اول: جرائم و مقررات (ادامه)</vt:lpstr>
      <vt:lpstr>بخش دوم: آئین دادرسی</vt:lpstr>
      <vt:lpstr>مصادیق محتوای مجرمانه</vt:lpstr>
      <vt:lpstr>محتواي عليه عفت و اخلاق عمومي</vt:lpstr>
      <vt:lpstr>محتواي عليه مقدسات اسلامي</vt:lpstr>
      <vt:lpstr>محتواي عليه امنيت وآسايش عمومي</vt:lpstr>
      <vt:lpstr>محتواي عليه امنيت وآسايش عمومي (ادامه)</vt:lpstr>
      <vt:lpstr>محتواي عليه امنيت وآسايش عمومي (ادامه)</vt:lpstr>
      <vt:lpstr>محتواي عليه مقامات و نهادهاي دولتي و عمومي</vt:lpstr>
      <vt:lpstr>محتوايي که براي ارتکاب جرايم رايانه اي به کار مي رود</vt:lpstr>
      <vt:lpstr>محتوايي که براي ارتکاب جرايم رايانه اي به کار مي رود</vt:lpstr>
      <vt:lpstr>محتوايي که تحريک به ارتکاب جرم مي کند</vt:lpstr>
      <vt:lpstr>محتواي مربوط به امور سمعي و بصري و مالکيت معنوي</vt:lpstr>
      <vt:lpstr>محتوای مجرمانه مرتبط با انتخابات مجلسین</vt:lpstr>
      <vt:lpstr>محتوای مجرمانه مرتبط با انتخابات مجلسین (ادامه)</vt:lpstr>
      <vt:lpstr>محتوای مجرمانه مرتبط با انتخابات مجلسین (ادامه)</vt:lpstr>
      <vt:lpstr> محتوای مجرمانه مرتبط با انتخابات ریاست جمهوری</vt:lpstr>
      <vt:lpstr> محتوای مجرمانه مرتبط با انتخابات ریاست جمهوری</vt:lpstr>
      <vt:lpstr> محتوای مجرمانه مرتبط با انتخابات ریاست جمهوری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ghasem</dc:creator>
  <cp:lastModifiedBy>769</cp:lastModifiedBy>
  <cp:revision>558</cp:revision>
  <dcterms:created xsi:type="dcterms:W3CDTF">2011-12-10T16:51:55Z</dcterms:created>
  <dcterms:modified xsi:type="dcterms:W3CDTF">2018-04-24T07:55:41Z</dcterms:modified>
</cp:coreProperties>
</file>