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A90E-C284-4205-92B4-CE12F958E4D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7149-C3FF-4B10-AD8B-7BC42620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10000">
        <p:blinds dir="vert"/>
      </p:transition>
    </mc:Choice>
    <mc:Fallback xmlns="">
      <p:transition spd="slow" advTm="1000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59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7201">
        <p:blinds dir="vert"/>
      </p:transition>
    </mc:Choice>
    <mc:Fallback>
      <p:transition spd="slow" advTm="720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3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11">
        <p:blinds dir="vert"/>
      </p:transition>
    </mc:Choice>
    <mc:Fallback>
      <p:transition spd="slow" advTm="601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598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5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1153">
        <p:blinds dir="vert"/>
      </p:transition>
    </mc:Choice>
    <mc:Fallback>
      <p:transition spd="slow" advTm="111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598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6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7930">
        <p:blinds dir="vert"/>
      </p:transition>
    </mc:Choice>
    <mc:Fallback>
      <p:transition spd="slow" advTm="2793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5892">
        <p:blinds dir="vert"/>
      </p:transition>
    </mc:Choice>
    <mc:Fallback>
      <p:transition spd="slow" advTm="3589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14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4966">
        <p:blinds dir="vert"/>
      </p:transition>
    </mc:Choice>
    <mc:Fallback>
      <p:transition spd="slow" advTm="4496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22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3887">
        <p:blinds dir="vert"/>
      </p:transition>
    </mc:Choice>
    <mc:Fallback>
      <p:transition spd="slow" advTm="2388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598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7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4323">
        <p:blinds dir="vert"/>
      </p:transition>
    </mc:Choice>
    <mc:Fallback>
      <p:transition spd="slow" advTm="2432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08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8768">
        <p:blinds dir="vert"/>
      </p:transition>
    </mc:Choice>
    <mc:Fallback>
      <p:transition spd="slow" advTm="487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7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3705">
        <p:blinds dir="vert"/>
      </p:transition>
    </mc:Choice>
    <mc:Fallback>
      <p:transition spd="slow" advTm="1370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58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8845">
        <p:blinds dir="vert"/>
      </p:transition>
    </mc:Choice>
    <mc:Fallback>
      <p:transition spd="slow" advTm="2884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Ahlolbait</dc:creator>
  <cp:lastModifiedBy>Saeed</cp:lastModifiedBy>
  <cp:revision>3</cp:revision>
  <dcterms:created xsi:type="dcterms:W3CDTF">2015-06-09T11:34:11Z</dcterms:created>
  <dcterms:modified xsi:type="dcterms:W3CDTF">2015-06-27T05:54:23Z</dcterms:modified>
</cp:coreProperties>
</file>